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35"/>
  </p:notesMasterIdLst>
  <p:sldIdLst>
    <p:sldId id="256" r:id="rId4"/>
    <p:sldId id="277" r:id="rId5"/>
    <p:sldId id="303" r:id="rId6"/>
    <p:sldId id="306" r:id="rId7"/>
    <p:sldId id="264" r:id="rId8"/>
    <p:sldId id="273" r:id="rId9"/>
    <p:sldId id="307" r:id="rId10"/>
    <p:sldId id="270" r:id="rId11"/>
    <p:sldId id="261" r:id="rId12"/>
    <p:sldId id="334" r:id="rId13"/>
    <p:sldId id="309" r:id="rId14"/>
    <p:sldId id="311" r:id="rId15"/>
    <p:sldId id="331" r:id="rId16"/>
    <p:sldId id="312" r:id="rId17"/>
    <p:sldId id="314" r:id="rId18"/>
    <p:sldId id="335" r:id="rId19"/>
    <p:sldId id="332" r:id="rId20"/>
    <p:sldId id="315" r:id="rId21"/>
    <p:sldId id="318" r:id="rId22"/>
    <p:sldId id="336" r:id="rId23"/>
    <p:sldId id="319" r:id="rId24"/>
    <p:sldId id="324" r:id="rId25"/>
    <p:sldId id="320" r:id="rId26"/>
    <p:sldId id="322" r:id="rId27"/>
    <p:sldId id="323" r:id="rId28"/>
    <p:sldId id="337" r:id="rId29"/>
    <p:sldId id="325" r:id="rId30"/>
    <p:sldId id="321" r:id="rId31"/>
    <p:sldId id="326" r:id="rId32"/>
    <p:sldId id="289" r:id="rId33"/>
    <p:sldId id="262" r:id="rId34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1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2D"/>
    <a:srgbClr val="000000"/>
    <a:srgbClr val="A6A6A6"/>
    <a:srgbClr val="2C2C2C"/>
    <a:srgbClr val="FF3300"/>
    <a:srgbClr val="444342"/>
    <a:srgbClr val="FFC000"/>
    <a:srgbClr val="D2AEB9"/>
    <a:srgbClr val="00ACA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27F97BB-C833-4FB7-BDE5-3F7075034690}" styleName="Estilo com Tema 2 - Ênfase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Estilo com Tema 2 - Ênfase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Estilo com Tema 2 - Ênfas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608" autoAdjust="0"/>
  </p:normalViewPr>
  <p:slideViewPr>
    <p:cSldViewPr>
      <p:cViewPr varScale="1">
        <p:scale>
          <a:sx n="87" d="100"/>
          <a:sy n="87" d="100"/>
        </p:scale>
        <p:origin x="348" y="78"/>
      </p:cViewPr>
      <p:guideLst>
        <p:guide orient="horz" pos="184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heme" Target="theme/theme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665DD3-4FBF-44C4-B52C-656BAD6A8218}" type="datetimeFigureOut">
              <a:rPr lang="pt-BR" smtClean="0"/>
              <a:t>07/03/2019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153AC-CB52-4A74-AC95-65DE00BC8EA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6043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dirty="0"/>
              <a:t>É um assunto útil pra quem não quer trabalhar até os 65 anos como será o caso</a:t>
            </a:r>
          </a:p>
          <a:p>
            <a:endParaRPr lang="pt-BR" b="1" dirty="0"/>
          </a:p>
          <a:p>
            <a:r>
              <a:rPr lang="pt-BR" b="1" dirty="0"/>
              <a:t>Brasil: </a:t>
            </a:r>
            <a:r>
              <a:rPr lang="pt-BR" dirty="0"/>
              <a:t>o número de investidores pessoas físicas ativos chegou a 730 mil (0,3%)</a:t>
            </a:r>
          </a:p>
          <a:p>
            <a:r>
              <a:rPr lang="pt-BR" dirty="0"/>
              <a:t>https://g1.globo.com/economia/noticia/2018/10/04/bovespa-ganhou-mais-de-110-mil-novos-investidores-em-2018.ghtml</a:t>
            </a:r>
          </a:p>
          <a:p>
            <a:r>
              <a:rPr lang="pt-BR" dirty="0"/>
              <a:t>https://www.folhadelondrina.com.br/economia/so-0-2-dos-brasileiros-estao-na-bolsa-989500.html</a:t>
            </a:r>
          </a:p>
          <a:p>
            <a:endParaRPr lang="pt-BR" dirty="0"/>
          </a:p>
          <a:p>
            <a:r>
              <a:rPr lang="pt-BR" b="1" dirty="0"/>
              <a:t>EUA:</a:t>
            </a:r>
            <a:r>
              <a:rPr lang="pt-BR" b="0" dirty="0"/>
              <a:t> </a:t>
            </a:r>
            <a:r>
              <a:rPr lang="en-US" b="0" dirty="0"/>
              <a:t>54 percent of American households own stocks, down from 62 percent </a:t>
            </a:r>
          </a:p>
          <a:p>
            <a:r>
              <a:rPr lang="pt-BR" b="0" dirty="0"/>
              <a:t>https://www.cnbc.com/2017/11/02/stocks-are-high-but-investor-numbers-are-low.html</a:t>
            </a:r>
          </a:p>
          <a:p>
            <a:endParaRPr lang="pt-BR" b="0" dirty="0"/>
          </a:p>
          <a:p>
            <a:r>
              <a:rPr lang="pt-BR" b="1" dirty="0"/>
              <a:t>Investimentos no total: </a:t>
            </a:r>
            <a:r>
              <a:rPr lang="pt-BR" b="0" dirty="0"/>
              <a:t>Associação Brasileira das Entidades dos Mercados Financeiro e de Capitais (</a:t>
            </a:r>
            <a:r>
              <a:rPr lang="pt-BR" b="0" dirty="0" err="1"/>
              <a:t>Anbima</a:t>
            </a:r>
            <a:r>
              <a:rPr lang="pt-BR" b="0" dirty="0"/>
              <a:t>) mostra que 58% dos brasileiros não têm nenhum investimento financeiro. Segundo o levantamento, dos 42% que têm alguma aplicação, apenas 9% fizeram algum aporte em 2017.</a:t>
            </a:r>
          </a:p>
          <a:p>
            <a:r>
              <a:rPr lang="pt-BR" b="0" dirty="0"/>
              <a:t>https://www.folhadelondrina.com.br/economia/so-0-2-dos-brasileiros-estao-na-bolsa-989500.html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8454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função que eu crio “nomes” pega todos os nomes do site </a:t>
            </a:r>
            <a:r>
              <a:rPr lang="pt-BR" dirty="0" err="1"/>
              <a:t>advfn</a:t>
            </a:r>
            <a:r>
              <a:rPr lang="pt-BR" dirty="0"/>
              <a:t> e me retorna em forma de data frame</a:t>
            </a:r>
          </a:p>
          <a:p>
            <a:endParaRPr lang="pt-BR" dirty="0"/>
          </a:p>
          <a:p>
            <a:r>
              <a:rPr lang="pt-BR" dirty="0"/>
              <a:t> dados1 &lt;-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187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Vai em inspecionar código de página (no </a:t>
            </a:r>
            <a:r>
              <a:rPr lang="pt-BR" dirty="0" err="1"/>
              <a:t>chrome</a:t>
            </a:r>
            <a:r>
              <a:rPr lang="pt-BR" dirty="0"/>
              <a:t> nesse caso)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56932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Transformo os dados em tabela, unindo tudo que tirei da página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32331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-Existem mais de 480 empresas na bolsa, não tem como olhar todas todo mês </a:t>
            </a:r>
          </a:p>
          <a:p>
            <a:r>
              <a:rPr lang="pt-BR" dirty="0"/>
              <a:t>-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1790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Outro site muito bom para ações é o </a:t>
            </a:r>
            <a:r>
              <a:rPr lang="pt-BR" dirty="0" err="1"/>
              <a:t>fundamentus</a:t>
            </a:r>
            <a:endParaRPr lang="pt-BR" dirty="0"/>
          </a:p>
          <a:p>
            <a:endParaRPr lang="pt-BR" dirty="0"/>
          </a:p>
          <a:p>
            <a:r>
              <a:rPr lang="pt-BR" dirty="0"/>
              <a:t>Transformo os dados em tabela, unindo tudo que tirei da página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63396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Outro site muito bom para ações é o </a:t>
            </a:r>
            <a:r>
              <a:rPr lang="pt-BR" dirty="0" err="1"/>
              <a:t>fundamentus</a:t>
            </a:r>
            <a:endParaRPr lang="pt-BR" dirty="0"/>
          </a:p>
          <a:p>
            <a:endParaRPr lang="pt-BR" dirty="0"/>
          </a:p>
          <a:p>
            <a:r>
              <a:rPr lang="pt-BR" dirty="0"/>
              <a:t>Transformo os dados em tabela, unindo tudo que tirei da página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25718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58945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-Existem mais de 480 empresas na bolsa, não tem como olhar todas todo mês </a:t>
            </a:r>
          </a:p>
          <a:p>
            <a:r>
              <a:rPr lang="pt-BR" dirty="0"/>
              <a:t>-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56115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09070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755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Mulheres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155,5 mil, o que significou um avanço de 93,1% (Na Pampulha se estima155 mil pessoas)</a:t>
            </a:r>
          </a:p>
          <a:p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Homens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410,1 mil, cresceu 37,7%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b="0" dirty="0"/>
              <a:t>https://exame.abril.com.br/negocios/dino/cresce-o-numero-de-mulheres-investidoras-na-bolsa-e-no-tesouro-direto/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4206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12739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6358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7335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-Existem mais de 480 empresas na bolsa, não tem como olhar todas todo mês </a:t>
            </a:r>
          </a:p>
          <a:p>
            <a:r>
              <a:rPr lang="pt-BR" dirty="0"/>
              <a:t>-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77663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k – taxa de desconto que o investidor espera da ação</a:t>
            </a:r>
          </a:p>
          <a:p>
            <a:r>
              <a:rPr lang="pt-BR" dirty="0"/>
              <a:t>g – taxa de crescimento dos dividendos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3262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53414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2067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R$ 100,00 em ações do </a:t>
            </a:r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Bradesco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em 1995 e reinvestisse os dividendos, hoje teria quase R$ 12.000,00</a:t>
            </a:r>
            <a:br>
              <a:rPr lang="pt-BR" dirty="0"/>
            </a:br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Fonte: </a:t>
            </a:r>
            <a:r>
              <a:rPr lang="pt-B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Suno</a:t>
            </a:r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Research</a:t>
            </a:r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em https://www.sunoresearch.com.br/artigos/porque-investir-em-acoes/</a:t>
            </a:r>
            <a:endParaRPr lang="pt-BR" b="1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9.000 – 1.080.000 (23anos)</a:t>
            </a:r>
          </a:p>
          <a:p>
            <a:r>
              <a:rPr lang="pt-BR" dirty="0"/>
              <a:t>500 – 60.000</a:t>
            </a:r>
          </a:p>
          <a:p>
            <a:endParaRPr lang="pt-BR" dirty="0"/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ITUB4 R$100 – chega a 17K (R$6.000 dava R$1080000)</a:t>
            </a:r>
          </a:p>
          <a:p>
            <a:r>
              <a:rPr lang="pt-BR" b="0" dirty="0"/>
              <a:t>https://economistavisual.com/dividendos/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Banco Itaú (</a:t>
            </a:r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ITUB4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de 1995 a 2017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b="0" dirty="0"/>
              <a:t>https://www.sunoresearch.com.br/artigos/dividendos/</a:t>
            </a:r>
          </a:p>
          <a:p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ALPA4: 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R$ 500 nela 2002 e manteve até 2017, ganhou R$ 13.292.</a:t>
            </a:r>
            <a:endParaRPr lang="pt-BR" b="1" dirty="0"/>
          </a:p>
          <a:p>
            <a:endParaRPr lang="pt-BR" b="1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7594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Analise Fundamentalista</a:t>
            </a:r>
          </a:p>
          <a:p>
            <a:r>
              <a:rPr lang="pt-BR" dirty="0"/>
              <a:t>Foco em dividendos</a:t>
            </a:r>
          </a:p>
          <a:p>
            <a:r>
              <a:rPr lang="pt-BR" dirty="0"/>
              <a:t>Ganhos em longo prazo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8760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Analise Fundamentalista</a:t>
            </a:r>
          </a:p>
          <a:p>
            <a:r>
              <a:rPr lang="pt-BR" dirty="0"/>
              <a:t>Foco em dividendos</a:t>
            </a:r>
          </a:p>
          <a:p>
            <a:r>
              <a:rPr lang="pt-BR" dirty="0"/>
              <a:t>Ganhos em longo prazo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9435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P/L – e quantos anos as empresas me paga de volta o que eu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3150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-Existem mais de 480 empresas na bolsa, não tem como olhar todas todo mês </a:t>
            </a:r>
          </a:p>
          <a:p>
            <a:r>
              <a:rPr lang="pt-BR" dirty="0"/>
              <a:t>-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9991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-Existem mais de 480 empresas na bolsa, não tem como olhar todas todo mês </a:t>
            </a:r>
          </a:p>
          <a:p>
            <a:r>
              <a:rPr lang="pt-BR" dirty="0"/>
              <a:t>-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2242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Temos que pegar todas a páginas de A </a:t>
            </a:r>
            <a:r>
              <a:rPr lang="pt-BR" dirty="0" err="1"/>
              <a:t>a</a:t>
            </a:r>
            <a:r>
              <a:rPr lang="pt-BR" dirty="0"/>
              <a:t> Z e depois compilar em um data frame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3153AC-CB52-4A74-AC95-65DE00BC8EA5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3017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Relationship Id="rId4" Type="http://schemas.microsoft.com/office/2007/relationships/hdphoto" Target="../media/hdphoto4.wdp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Relationship Id="rId6" Type="http://schemas.microsoft.com/office/2007/relationships/hdphoto" Target="../media/hdphoto4.wdp"/><Relationship Id="rId5" Type="http://schemas.openxmlformats.org/officeDocument/2006/relationships/image" Target="../media/image6.png"/><Relationship Id="rId4" Type="http://schemas.microsoft.com/office/2007/relationships/hdphoto" Target="../media/hdphoto5.wdp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microsoft.com/office/2007/relationships/hdphoto" Target="../media/hdphoto4.wdp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4" Type="http://schemas.microsoft.com/office/2007/relationships/hdphoto" Target="../media/hdphoto4.wdp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6" Type="http://schemas.microsoft.com/office/2007/relationships/hdphoto" Target="../media/hdphoto4.wdp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Relationship Id="rId4" Type="http://schemas.microsoft.com/office/2007/relationships/hdphoto" Target="../media/hdphoto4.wdp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microsoft.com/office/2007/relationships/hdphoto" Target="../media/hdphoto4.wdp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microsoft.com/office/2007/relationships/hdphoto" Target="../media/hdphoto4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Image result for wall street bull">
            <a:extLst>
              <a:ext uri="{FF2B5EF4-FFF2-40B4-BE49-F238E27FC236}">
                <a16:creationId xmlns:a16="http://schemas.microsoft.com/office/drawing/2014/main" id="{6CADCDF8-48DC-4490-AC1D-E3B5AC8B3A7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37302" y="0"/>
            <a:ext cx="68691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33B896C2-ADF8-4A4B-B857-D67A3FD9D809}"/>
              </a:ext>
            </a:extLst>
          </p:cNvPr>
          <p:cNvSpPr/>
          <p:nvPr userDrawn="1"/>
        </p:nvSpPr>
        <p:spPr>
          <a:xfrm>
            <a:off x="2987824" y="4024"/>
            <a:ext cx="5370999" cy="5143500"/>
          </a:xfrm>
          <a:custGeom>
            <a:avLst/>
            <a:gdLst>
              <a:gd name="connsiteX0" fmla="*/ 2311177 w 5149609"/>
              <a:gd name="connsiteY0" fmla="*/ 0 h 5143500"/>
              <a:gd name="connsiteX1" fmla="*/ 5149609 w 5149609"/>
              <a:gd name="connsiteY1" fmla="*/ 0 h 5143500"/>
              <a:gd name="connsiteX2" fmla="*/ 5149609 w 5149609"/>
              <a:gd name="connsiteY2" fmla="*/ 5143500 h 5143500"/>
              <a:gd name="connsiteX3" fmla="*/ 0 w 5149609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9609" h="5143500">
                <a:moveTo>
                  <a:pt x="2311177" y="0"/>
                </a:moveTo>
                <a:lnTo>
                  <a:pt x="5149609" y="0"/>
                </a:lnTo>
                <a:lnTo>
                  <a:pt x="5149609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7F7A76">
              <a:alpha val="7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4F0D1D92-690A-47C8-BBC9-932D4880B79C}"/>
              </a:ext>
            </a:extLst>
          </p:cNvPr>
          <p:cNvSpPr/>
          <p:nvPr userDrawn="1"/>
        </p:nvSpPr>
        <p:spPr>
          <a:xfrm>
            <a:off x="3773001" y="0"/>
            <a:ext cx="5370999" cy="5143500"/>
          </a:xfrm>
          <a:custGeom>
            <a:avLst/>
            <a:gdLst>
              <a:gd name="connsiteX0" fmla="*/ 2311177 w 5149609"/>
              <a:gd name="connsiteY0" fmla="*/ 0 h 5143500"/>
              <a:gd name="connsiteX1" fmla="*/ 5149609 w 5149609"/>
              <a:gd name="connsiteY1" fmla="*/ 0 h 5143500"/>
              <a:gd name="connsiteX2" fmla="*/ 5149609 w 5149609"/>
              <a:gd name="connsiteY2" fmla="*/ 5143500 h 5143500"/>
              <a:gd name="connsiteX3" fmla="*/ 0 w 5149609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9609" h="5143500">
                <a:moveTo>
                  <a:pt x="2311177" y="0"/>
                </a:moveTo>
                <a:lnTo>
                  <a:pt x="5149609" y="0"/>
                </a:lnTo>
                <a:lnTo>
                  <a:pt x="5149609" y="5143500"/>
                </a:lnTo>
                <a:lnTo>
                  <a:pt x="0" y="5143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004048" y="3003798"/>
            <a:ext cx="3888432" cy="1152129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3600" b="1" baseline="0">
                <a:solidFill>
                  <a:schemeClr val="accent2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>
                <a:ea typeface="+mn-ea"/>
              </a:rPr>
              <a:t>FREE PPT TEMPLATES</a:t>
            </a:r>
            <a:endParaRPr lang="en-US" altLang="ko-KR" b="1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003900" y="4155926"/>
            <a:ext cx="3888432" cy="504056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200" b="0" baseline="0">
                <a:solidFill>
                  <a:schemeClr val="accent2"/>
                </a:solidFill>
                <a:latin typeface="+mn-lt"/>
                <a:cs typeface="Arial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sz="1200" b="1" dirty="0"/>
              <a:t>INSERT THE TITLE 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sz="1200" b="1" dirty="0"/>
              <a:t>OF YOUR PRESENTATION HERE</a:t>
            </a:r>
            <a:endParaRPr lang="en-US" altLang="ko-KR" sz="1200" dirty="0"/>
          </a:p>
        </p:txBody>
      </p:sp>
      <p:sp>
        <p:nvSpPr>
          <p:cNvPr id="3" name="AutoShape 4" descr="Related image">
            <a:extLst>
              <a:ext uri="{FF2B5EF4-FFF2-40B4-BE49-F238E27FC236}">
                <a16:creationId xmlns:a16="http://schemas.microsoft.com/office/drawing/2014/main" id="{BFE28F98-2472-4D01-B6FB-EE36C082684E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91952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accent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501681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887924" y="1089585"/>
            <a:ext cx="1368152" cy="1482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12EAFCA-976C-403B-86AD-680897F8D34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05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5395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accent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23528" y="1341082"/>
            <a:ext cx="1440160" cy="1252711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1907704" y="1341082"/>
            <a:ext cx="1440160" cy="1252711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491880" y="1341082"/>
            <a:ext cx="1440160" cy="1252711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5076056" y="1341082"/>
            <a:ext cx="1440160" cy="1252711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2599209" y="3147814"/>
            <a:ext cx="1440160" cy="1252711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4183385" y="3147814"/>
            <a:ext cx="1440160" cy="1252711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5767561" y="3147814"/>
            <a:ext cx="1440160" cy="1252711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7351737" y="3147814"/>
            <a:ext cx="1440160" cy="1252711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A00947FF-D31F-4EF9-83EA-D0F7763A9D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509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357557" y="286543"/>
            <a:ext cx="2196000" cy="219600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172774" y="1476771"/>
            <a:ext cx="2196000" cy="219600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5357557" y="2662807"/>
            <a:ext cx="2196000" cy="219600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6542340" y="1476771"/>
            <a:ext cx="2196000" cy="219600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C82115A-4952-4CEC-A8E8-2BC3906161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6295" y="195486"/>
            <a:ext cx="1944216" cy="46805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676775" y="195486"/>
            <a:ext cx="1944216" cy="46805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D21CCB9-6D4E-41E2-8558-563B6C9D69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7843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7544" y="360041"/>
            <a:ext cx="3168352" cy="31478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779912" y="360041"/>
            <a:ext cx="4752528" cy="17220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779912" y="2211711"/>
            <a:ext cx="1476000" cy="12961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5418176" y="2211711"/>
            <a:ext cx="1476000" cy="12961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7056440" y="2211711"/>
            <a:ext cx="1476000" cy="12961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01104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779912" y="920899"/>
            <a:ext cx="4752528" cy="17220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779912" y="3147814"/>
            <a:ext cx="4752528" cy="17220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90550" y="915566"/>
            <a:ext cx="3117354" cy="3960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219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bg>
      <p:bgPr>
        <a:solidFill>
          <a:srgbClr val="444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0" y="339502"/>
            <a:ext cx="6084168" cy="21602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059832" y="2624708"/>
            <a:ext cx="6084168" cy="21602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A1B2531-571C-4926-B8CF-CFFCE5A894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1661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39552" y="1131590"/>
            <a:ext cx="4032448" cy="21602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539552" y="3291830"/>
            <a:ext cx="1656184" cy="14401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2267744" y="3377692"/>
            <a:ext cx="2304256" cy="13542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86467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29444" y="1203598"/>
            <a:ext cx="4104456" cy="17285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4644008" y="1203598"/>
            <a:ext cx="4104456" cy="17285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4644008" y="3060973"/>
            <a:ext cx="4104456" cy="17285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29900" y="3061296"/>
            <a:ext cx="4104000" cy="1728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74F55FE-FA3D-4DEF-9058-C313F08AC5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303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-9526" y="1183060"/>
            <a:ext cx="9153525" cy="3960440"/>
          </a:xfrm>
          <a:custGeom>
            <a:avLst/>
            <a:gdLst>
              <a:gd name="connsiteX0" fmla="*/ 0 w 9144000"/>
              <a:gd name="connsiteY0" fmla="*/ 0 h 3960440"/>
              <a:gd name="connsiteX1" fmla="*/ 9144000 w 9144000"/>
              <a:gd name="connsiteY1" fmla="*/ 0 h 3960440"/>
              <a:gd name="connsiteX2" fmla="*/ 9144000 w 9144000"/>
              <a:gd name="connsiteY2" fmla="*/ 3960440 h 3960440"/>
              <a:gd name="connsiteX3" fmla="*/ 0 w 9144000"/>
              <a:gd name="connsiteY3" fmla="*/ 3960440 h 3960440"/>
              <a:gd name="connsiteX4" fmla="*/ 0 w 9144000"/>
              <a:gd name="connsiteY4" fmla="*/ 0 h 3960440"/>
              <a:gd name="connsiteX0" fmla="*/ 0 w 9153525"/>
              <a:gd name="connsiteY0" fmla="*/ 3276600 h 3960440"/>
              <a:gd name="connsiteX1" fmla="*/ 9153525 w 9153525"/>
              <a:gd name="connsiteY1" fmla="*/ 0 h 3960440"/>
              <a:gd name="connsiteX2" fmla="*/ 9153525 w 9153525"/>
              <a:gd name="connsiteY2" fmla="*/ 3960440 h 3960440"/>
              <a:gd name="connsiteX3" fmla="*/ 9525 w 9153525"/>
              <a:gd name="connsiteY3" fmla="*/ 3960440 h 3960440"/>
              <a:gd name="connsiteX4" fmla="*/ 0 w 9153525"/>
              <a:gd name="connsiteY4" fmla="*/ 327660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3525" h="3960440">
                <a:moveTo>
                  <a:pt x="0" y="3276600"/>
                </a:moveTo>
                <a:lnTo>
                  <a:pt x="9153525" y="0"/>
                </a:lnTo>
                <a:lnTo>
                  <a:pt x="9153525" y="3960440"/>
                </a:lnTo>
                <a:lnTo>
                  <a:pt x="9525" y="3960440"/>
                </a:lnTo>
                <a:lnTo>
                  <a:pt x="0" y="3276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7798" y="777418"/>
            <a:ext cx="3373328" cy="408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516216" y="915566"/>
            <a:ext cx="1945465" cy="3005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1512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AD90488-436F-4B8F-B224-8FF88A2A11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919" b="86114" l="4174" r="96828">
                        <a14:foregroundMark x1="84975" y1="10526" x2="84975" y2="10526"/>
                        <a14:foregroundMark x1="89983" y1="8511" x2="85309" y2="38634"/>
                        <a14:foregroundMark x1="85309" y1="38634" x2="82972" y2="42441"/>
                        <a14:foregroundMark x1="89816" y1="21277" x2="92654" y2="6495"/>
                        <a14:foregroundMark x1="32888" y1="5487" x2="46077" y2="4367"/>
                        <a14:foregroundMark x1="46077" y1="4367" x2="96828" y2="5935"/>
                        <a14:foregroundMark x1="13689" y1="56999" x2="8514" y2="73684"/>
                        <a14:foregroundMark x1="8514" y1="73684" x2="15359" y2="80067"/>
                        <a14:foregroundMark x1="15359" y1="80067" x2="25876" y2="80851"/>
                        <a14:foregroundMark x1="25876" y1="80851" x2="37229" y2="80739"/>
                        <a14:foregroundMark x1="37229" y1="80739" x2="47579" y2="81411"/>
                        <a14:foregroundMark x1="47579" y1="81411" x2="71452" y2="78052"/>
                        <a14:foregroundMark x1="71452" y1="78052" x2="78631" y2="63718"/>
                        <a14:foregroundMark x1="78631" y1="63718" x2="78798" y2="63718"/>
                        <a14:foregroundMark x1="44407" y1="67525" x2="48247" y2="84994"/>
                        <a14:foregroundMark x1="48247" y1="84994" x2="49249" y2="86338"/>
                        <a14:foregroundMark x1="5676" y1="77492" x2="4174" y2="80403"/>
                        <a14:foregroundMark x1="95659" y1="5711" x2="96828" y2="4143"/>
                      </a14:backgroundRemoval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rcRect t="4937" b="20199"/>
          <a:stretch/>
        </p:blipFill>
        <p:spPr>
          <a:xfrm>
            <a:off x="2223548" y="0"/>
            <a:ext cx="4680520" cy="5143500"/>
          </a:xfrm>
          <a:prstGeom prst="rect">
            <a:avLst/>
          </a:prstGeom>
        </p:spPr>
      </p:pic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2F86B6AF-301D-42BE-9E6E-439D031BA366}"/>
              </a:ext>
            </a:extLst>
          </p:cNvPr>
          <p:cNvSpPr/>
          <p:nvPr userDrawn="1"/>
        </p:nvSpPr>
        <p:spPr>
          <a:xfrm rot="10800000">
            <a:off x="5024564" y="-82740"/>
            <a:ext cx="3895858" cy="5308979"/>
          </a:xfrm>
          <a:custGeom>
            <a:avLst/>
            <a:gdLst>
              <a:gd name="connsiteX0" fmla="*/ 3794078 w 3794078"/>
              <a:gd name="connsiteY0" fmla="*/ 0 h 5308979"/>
              <a:gd name="connsiteX1" fmla="*/ 2388359 w 3794078"/>
              <a:gd name="connsiteY1" fmla="*/ 5308979 h 5308979"/>
              <a:gd name="connsiteX2" fmla="*/ 0 w 3794078"/>
              <a:gd name="connsiteY2" fmla="*/ 5308979 h 5308979"/>
              <a:gd name="connsiteX3" fmla="*/ 0 w 3794078"/>
              <a:gd name="connsiteY3" fmla="*/ 81886 h 5308979"/>
              <a:gd name="connsiteX4" fmla="*/ 3753135 w 3794078"/>
              <a:gd name="connsiteY4" fmla="*/ 81886 h 5308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4078" h="5308979">
                <a:moveTo>
                  <a:pt x="3794078" y="0"/>
                </a:moveTo>
                <a:lnTo>
                  <a:pt x="2388359" y="5308979"/>
                </a:lnTo>
                <a:lnTo>
                  <a:pt x="0" y="5308979"/>
                </a:lnTo>
                <a:lnTo>
                  <a:pt x="0" y="81886"/>
                </a:lnTo>
                <a:lnTo>
                  <a:pt x="3753135" y="81886"/>
                </a:lnTo>
              </a:path>
            </a:pathLst>
          </a:custGeom>
          <a:solidFill>
            <a:srgbClr val="7F7A76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73B0FC9F-C1AD-4141-BE84-7400055F5032}"/>
              </a:ext>
            </a:extLst>
          </p:cNvPr>
          <p:cNvSpPr/>
          <p:nvPr userDrawn="1"/>
        </p:nvSpPr>
        <p:spPr>
          <a:xfrm>
            <a:off x="292003" y="-105449"/>
            <a:ext cx="3895858" cy="5308979"/>
          </a:xfrm>
          <a:custGeom>
            <a:avLst/>
            <a:gdLst>
              <a:gd name="connsiteX0" fmla="*/ 3794078 w 3794078"/>
              <a:gd name="connsiteY0" fmla="*/ 0 h 5308979"/>
              <a:gd name="connsiteX1" fmla="*/ 2388359 w 3794078"/>
              <a:gd name="connsiteY1" fmla="*/ 5308979 h 5308979"/>
              <a:gd name="connsiteX2" fmla="*/ 0 w 3794078"/>
              <a:gd name="connsiteY2" fmla="*/ 5308979 h 5308979"/>
              <a:gd name="connsiteX3" fmla="*/ 0 w 3794078"/>
              <a:gd name="connsiteY3" fmla="*/ 81886 h 5308979"/>
              <a:gd name="connsiteX4" fmla="*/ 3753135 w 3794078"/>
              <a:gd name="connsiteY4" fmla="*/ 81886 h 5308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4078" h="5308979">
                <a:moveTo>
                  <a:pt x="3794078" y="0"/>
                </a:moveTo>
                <a:lnTo>
                  <a:pt x="2388359" y="5308979"/>
                </a:lnTo>
                <a:lnTo>
                  <a:pt x="0" y="5308979"/>
                </a:lnTo>
                <a:lnTo>
                  <a:pt x="0" y="81886"/>
                </a:lnTo>
                <a:lnTo>
                  <a:pt x="3753135" y="81886"/>
                </a:lnTo>
              </a:path>
            </a:pathLst>
          </a:custGeom>
          <a:solidFill>
            <a:srgbClr val="7F7A76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4977CFC7-4449-46B0-BD29-66A047BB2A88}"/>
              </a:ext>
            </a:extLst>
          </p:cNvPr>
          <p:cNvSpPr/>
          <p:nvPr userDrawn="1"/>
        </p:nvSpPr>
        <p:spPr>
          <a:xfrm rot="10800000">
            <a:off x="5359709" y="-67802"/>
            <a:ext cx="3895858" cy="5308979"/>
          </a:xfrm>
          <a:custGeom>
            <a:avLst/>
            <a:gdLst>
              <a:gd name="connsiteX0" fmla="*/ 3794078 w 3794078"/>
              <a:gd name="connsiteY0" fmla="*/ 0 h 5308979"/>
              <a:gd name="connsiteX1" fmla="*/ 2388359 w 3794078"/>
              <a:gd name="connsiteY1" fmla="*/ 5308979 h 5308979"/>
              <a:gd name="connsiteX2" fmla="*/ 0 w 3794078"/>
              <a:gd name="connsiteY2" fmla="*/ 5308979 h 5308979"/>
              <a:gd name="connsiteX3" fmla="*/ 0 w 3794078"/>
              <a:gd name="connsiteY3" fmla="*/ 81886 h 5308979"/>
              <a:gd name="connsiteX4" fmla="*/ 3753135 w 3794078"/>
              <a:gd name="connsiteY4" fmla="*/ 81886 h 5308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4078" h="5308979">
                <a:moveTo>
                  <a:pt x="3794078" y="0"/>
                </a:moveTo>
                <a:lnTo>
                  <a:pt x="2388359" y="5308979"/>
                </a:lnTo>
                <a:lnTo>
                  <a:pt x="0" y="5308979"/>
                </a:lnTo>
                <a:lnTo>
                  <a:pt x="0" y="81886"/>
                </a:lnTo>
                <a:lnTo>
                  <a:pt x="3753135" y="81886"/>
                </a:lnTo>
              </a:path>
            </a:pathLst>
          </a:custGeom>
          <a:solidFill>
            <a:srgbClr val="44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EA431C87-25E1-4B10-8EFE-BC86C879C7FC}"/>
              </a:ext>
            </a:extLst>
          </p:cNvPr>
          <p:cNvSpPr/>
          <p:nvPr userDrawn="1"/>
        </p:nvSpPr>
        <p:spPr>
          <a:xfrm>
            <a:off x="-57920" y="-165479"/>
            <a:ext cx="3895858" cy="5308979"/>
          </a:xfrm>
          <a:custGeom>
            <a:avLst/>
            <a:gdLst>
              <a:gd name="connsiteX0" fmla="*/ 3794078 w 3794078"/>
              <a:gd name="connsiteY0" fmla="*/ 0 h 5308979"/>
              <a:gd name="connsiteX1" fmla="*/ 2388359 w 3794078"/>
              <a:gd name="connsiteY1" fmla="*/ 5308979 h 5308979"/>
              <a:gd name="connsiteX2" fmla="*/ 0 w 3794078"/>
              <a:gd name="connsiteY2" fmla="*/ 5308979 h 5308979"/>
              <a:gd name="connsiteX3" fmla="*/ 0 w 3794078"/>
              <a:gd name="connsiteY3" fmla="*/ 81886 h 5308979"/>
              <a:gd name="connsiteX4" fmla="*/ 3753135 w 3794078"/>
              <a:gd name="connsiteY4" fmla="*/ 81886 h 5308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4078" h="5308979">
                <a:moveTo>
                  <a:pt x="3794078" y="0"/>
                </a:moveTo>
                <a:lnTo>
                  <a:pt x="2388359" y="5308979"/>
                </a:lnTo>
                <a:lnTo>
                  <a:pt x="0" y="5308979"/>
                </a:lnTo>
                <a:lnTo>
                  <a:pt x="0" y="81886"/>
                </a:lnTo>
                <a:lnTo>
                  <a:pt x="3753135" y="81886"/>
                </a:lnTo>
              </a:path>
            </a:pathLst>
          </a:custGeom>
          <a:solidFill>
            <a:srgbClr val="44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ctangle 1"/>
          <p:cNvSpPr/>
          <p:nvPr userDrawn="1"/>
        </p:nvSpPr>
        <p:spPr>
          <a:xfrm>
            <a:off x="0" y="3363838"/>
            <a:ext cx="9144000" cy="144016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587482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accent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235554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Fullppt\005-PNG이미지\모니터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312" y="2730636"/>
            <a:ext cx="2040674" cy="2034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Fullppt\005-PNG이미지\모니터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5342" y="2730636"/>
            <a:ext cx="2040674" cy="2034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2752750" y="2812503"/>
            <a:ext cx="1874748" cy="12732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6881512" y="2812503"/>
            <a:ext cx="1874748" cy="12732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4576763" y="2331939"/>
            <a:ext cx="2346784" cy="16057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71127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1955214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F624D6C-91D5-4CB1-90BB-778BF02D09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rcRect r="1677" b="23748"/>
          <a:stretch/>
        </p:blipFill>
        <p:spPr>
          <a:xfrm>
            <a:off x="0" y="-92546"/>
            <a:ext cx="9144000" cy="5236046"/>
          </a:xfrm>
          <a:prstGeom prst="rect">
            <a:avLst/>
          </a:prstGeom>
        </p:spPr>
      </p:pic>
      <p:sp>
        <p:nvSpPr>
          <p:cNvPr id="2" name="Oval 1"/>
          <p:cNvSpPr/>
          <p:nvPr userDrawn="1"/>
        </p:nvSpPr>
        <p:spPr>
          <a:xfrm>
            <a:off x="4860032" y="941301"/>
            <a:ext cx="3168352" cy="3168352"/>
          </a:xfrm>
          <a:prstGeom prst="ellipse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860032" y="1851670"/>
            <a:ext cx="3168352" cy="100811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 b="0" baseline="0">
                <a:solidFill>
                  <a:schemeClr val="accent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860032" y="2859782"/>
            <a:ext cx="3168352" cy="50405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b="0" baseline="0">
                <a:solidFill>
                  <a:schemeClr val="accent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</a:t>
            </a:r>
          </a:p>
          <a:p>
            <a:pPr lvl="0"/>
            <a:r>
              <a:rPr lang="en-US" altLang="ko-KR" dirty="0"/>
              <a:t>of your subtitle Here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70D85B8-F87D-4719-8BC7-E76934CF8D4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solidFill>
          <a:srgbClr val="444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4059"/>
            <a:ext cx="3856106" cy="513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2D76955C-A70D-4EEE-93D2-396A425456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685" r="93151">
                        <a14:foregroundMark x1="91267" y1="0" x2="87500" y2="33421"/>
                        <a14:foregroundMark x1="19007" y1="0" x2="9589" y2="21756"/>
                        <a14:foregroundMark x1="9418" y1="21887" x2="8904" y2="99869"/>
                        <a14:foregroundMark x1="65411" y1="93316" x2="43836" y2="99869"/>
                        <a14:foregroundMark x1="65582" y1="93316" x2="85959" y2="42595"/>
                        <a14:foregroundMark x1="85959" y1="42595" x2="85445" y2="37090"/>
                        <a14:foregroundMark x1="75514" y1="40629" x2="63527" y2="24246"/>
                        <a14:foregroundMark x1="63527" y1="24246" x2="50171" y2="14810"/>
                        <a14:foregroundMark x1="50171" y1="14810" x2="26199" y2="25164"/>
                        <a14:foregroundMark x1="26199" y1="25164" x2="21918" y2="37877"/>
                        <a14:foregroundMark x1="66610" y1="48493" x2="49486" y2="46396"/>
                        <a14:foregroundMark x1="49486" y1="46396" x2="32877" y2="50197"/>
                        <a14:foregroundMark x1="32877" y1="50197" x2="24658" y2="66579"/>
                        <a14:foregroundMark x1="24658" y1="66579" x2="22089" y2="89515"/>
                        <a14:foregroundMark x1="22089" y1="89515" x2="32877" y2="98034"/>
                        <a14:foregroundMark x1="32877" y1="98034" x2="48459" y2="96592"/>
                        <a14:foregroundMark x1="48459" y1="96592" x2="50856" y2="85976"/>
                        <a14:foregroundMark x1="50856" y1="85976" x2="48630" y2="76016"/>
                        <a14:foregroundMark x1="76712" y1="84142" x2="70719" y2="99869"/>
                        <a14:foregroundMark x1="0" y1="53997" x2="3425" y2="99869"/>
                        <a14:foregroundMark x1="2568" y1="7208" x2="0" y2="53866"/>
                        <a14:foregroundMark x1="2740" y1="7208" x2="3938" y2="7077"/>
                        <a14:foregroundMark x1="1027" y1="2752" x2="71747" y2="10485"/>
                        <a14:foregroundMark x1="71747" y1="10485" x2="74829" y2="26343"/>
                        <a14:foregroundMark x1="59932" y1="28178" x2="53596" y2="36566"/>
                        <a14:foregroundMark x1="53596" y1="36566" x2="36986" y2="38794"/>
                        <a14:foregroundMark x1="36986" y1="38794" x2="31336" y2="44168"/>
                        <a14:foregroundMark x1="88185" y1="43381" x2="88185" y2="43381"/>
                        <a14:foregroundMark x1="89897" y1="32241" x2="89897" y2="32241"/>
                        <a14:foregroundMark x1="91781" y1="17955" x2="90240" y2="4194"/>
                        <a14:foregroundMark x1="92123" y1="0" x2="90240" y2="4063"/>
                      </a14:backgroundRemoval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9774"/>
            <a:ext cx="3923928" cy="516921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FC0ABDB-BE17-4FC0-91B6-D9370FC9574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53958"/>
            <a:ext cx="6408712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accent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097930A-B27B-4C82-8516-61379D5DF5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979712" y="153958"/>
            <a:ext cx="698477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accent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E7EC258-A244-431B-9891-D68E26ABE9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685" r="93151">
                        <a14:foregroundMark x1="91267" y1="0" x2="87500" y2="33421"/>
                        <a14:foregroundMark x1="19007" y1="0" x2="9589" y2="21756"/>
                        <a14:foregroundMark x1="9418" y1="21887" x2="8904" y2="99869"/>
                        <a14:foregroundMark x1="65411" y1="93316" x2="43836" y2="99869"/>
                        <a14:foregroundMark x1="65582" y1="93316" x2="85959" y2="42595"/>
                        <a14:foregroundMark x1="85959" y1="42595" x2="85445" y2="37090"/>
                        <a14:foregroundMark x1="75514" y1="40629" x2="63527" y2="24246"/>
                        <a14:foregroundMark x1="63527" y1="24246" x2="50171" y2="14810"/>
                        <a14:foregroundMark x1="50171" y1="14810" x2="26199" y2="25164"/>
                        <a14:foregroundMark x1="26199" y1="25164" x2="21918" y2="37877"/>
                        <a14:foregroundMark x1="66610" y1="48493" x2="49486" y2="46396"/>
                        <a14:foregroundMark x1="49486" y1="46396" x2="32877" y2="50197"/>
                        <a14:foregroundMark x1="32877" y1="50197" x2="24658" y2="66579"/>
                        <a14:foregroundMark x1="24658" y1="66579" x2="22089" y2="89515"/>
                        <a14:foregroundMark x1="22089" y1="89515" x2="32877" y2="98034"/>
                        <a14:foregroundMark x1="32877" y1="98034" x2="48459" y2="96592"/>
                        <a14:foregroundMark x1="48459" y1="96592" x2="50856" y2="85976"/>
                        <a14:foregroundMark x1="50856" y1="85976" x2="48630" y2="76016"/>
                        <a14:foregroundMark x1="76712" y1="84142" x2="70719" y2="99869"/>
                        <a14:foregroundMark x1="0" y1="53997" x2="3425" y2="99869"/>
                        <a14:foregroundMark x1="2568" y1="7208" x2="0" y2="53866"/>
                        <a14:foregroundMark x1="2740" y1="7208" x2="3938" y2="7077"/>
                        <a14:foregroundMark x1="1027" y1="2752" x2="71747" y2="10485"/>
                        <a14:foregroundMark x1="71747" y1="10485" x2="74829" y2="26343"/>
                        <a14:foregroundMark x1="59932" y1="28178" x2="53596" y2="36566"/>
                        <a14:foregroundMark x1="53596" y1="36566" x2="36986" y2="38794"/>
                        <a14:foregroundMark x1="36986" y1="38794" x2="31336" y2="44168"/>
                        <a14:foregroundMark x1="88185" y1="43381" x2="88185" y2="43381"/>
                        <a14:foregroundMark x1="89897" y1="32241" x2="89897" y2="32241"/>
                        <a14:foregroundMark x1="91781" y1="17955" x2="90240" y2="4194"/>
                        <a14:foregroundMark x1="92123" y1="0" x2="90240" y2="4063"/>
                      </a14:backgroundRemoval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952" r="30266"/>
          <a:stretch/>
        </p:blipFill>
        <p:spPr>
          <a:xfrm>
            <a:off x="0" y="-20538"/>
            <a:ext cx="1835696" cy="516921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BE9194C-8BE4-480E-8628-136BA996558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92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5395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accent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4C9849A-5AB4-4E0B-9E7C-8786534F70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418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5395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accent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D4BED56-4B0F-4FE4-B4B2-4A443B149C9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058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5395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accent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3EAB7F3-ACE7-4BEE-AE74-5FAA7BCFC1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647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5395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A84CE31-A210-4722-BF2F-F93BA213DA2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364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72" r:id="rId8"/>
    <p:sldLayoutId id="2147483676" r:id="rId9"/>
    <p:sldLayoutId id="2147483655" r:id="rId10"/>
    <p:sldLayoutId id="2147483665" r:id="rId11"/>
    <p:sldLayoutId id="2147483666" r:id="rId12"/>
    <p:sldLayoutId id="2147483667" r:id="rId13"/>
    <p:sldLayoutId id="2147483668" r:id="rId14"/>
    <p:sldLayoutId id="2147483670" r:id="rId15"/>
    <p:sldLayoutId id="2147483671" r:id="rId16"/>
    <p:sldLayoutId id="2147483669" r:id="rId17"/>
    <p:sldLayoutId id="2147483675" r:id="rId18"/>
    <p:sldLayoutId id="2147483677" r:id="rId19"/>
    <p:sldLayoutId id="2147483656" r:id="rId20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www.crummy.com/software/BeautifulSoup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microsoft.com/office/2007/relationships/hdphoto" Target="../media/hdphoto8.wdp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microsoft.com/office/2007/relationships/hdphoto" Target="../media/hdphoto9.wdp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hdphoto" Target="../media/hdphoto11.wdp"/><Relationship Id="rId3" Type="http://schemas.openxmlformats.org/officeDocument/2006/relationships/image" Target="../media/image28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0.wdp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2.wdp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microsoft.com/office/2007/relationships/hdphoto" Target="../media/hdphoto4.wdp"/><Relationship Id="rId5" Type="http://schemas.openxmlformats.org/officeDocument/2006/relationships/image" Target="../media/image6.png"/><Relationship Id="rId4" Type="http://schemas.microsoft.com/office/2007/relationships/hdphoto" Target="../media/hdphoto6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9.png"/><Relationship Id="rId4" Type="http://schemas.openxmlformats.org/officeDocument/2006/relationships/image" Target="../media/image4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200" dirty="0">
                <a:ea typeface="맑은 고딕" pitchFamily="50" charset="-127"/>
              </a:rPr>
              <a:t>Mercado </a:t>
            </a:r>
            <a:r>
              <a:rPr lang="en-US" altLang="ko-KR" sz="3200" dirty="0" err="1">
                <a:ea typeface="맑은 고딕" pitchFamily="50" charset="-127"/>
              </a:rPr>
              <a:t>Financeiro</a:t>
            </a:r>
            <a:r>
              <a:rPr lang="en-US" altLang="ko-KR" sz="3200" dirty="0">
                <a:ea typeface="맑은 고딕" pitchFamily="50" charset="-127"/>
              </a:rPr>
              <a:t> com R</a:t>
            </a:r>
            <a:endParaRPr lang="en-US" altLang="ko-KR" sz="3200" dirty="0"/>
          </a:p>
        </p:txBody>
      </p:sp>
      <p:sp>
        <p:nvSpPr>
          <p:cNvPr id="6" name="TextBox 5">
            <a:hlinkClick r:id="rId2"/>
          </p:cNvPr>
          <p:cNvSpPr txBox="1"/>
          <p:nvPr/>
        </p:nvSpPr>
        <p:spPr>
          <a:xfrm>
            <a:off x="215008" y="4928056"/>
            <a:ext cx="89289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http://www.free-powerpoint-templates-design.com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  <a:cs typeface="Arial" pitchFamily="34" charset="0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ABAA1BC-833C-44B0-B557-EF0D9C3F6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4032448" y="339502"/>
            <a:ext cx="5111552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err="1">
                <a:solidFill>
                  <a:schemeClr val="accent2"/>
                </a:solidFill>
                <a:cs typeface="Arial" pitchFamily="34" charset="0"/>
              </a:rPr>
              <a:t>Passo</a:t>
            </a:r>
            <a:r>
              <a:rPr lang="en-US" sz="3600" dirty="0">
                <a:solidFill>
                  <a:schemeClr val="accent2"/>
                </a:solidFill>
                <a:cs typeface="Arial" pitchFamily="34" charset="0"/>
              </a:rPr>
              <a:t> a </a:t>
            </a:r>
            <a:r>
              <a:rPr lang="en-US" sz="3600" dirty="0" err="1">
                <a:solidFill>
                  <a:schemeClr val="accent2"/>
                </a:solidFill>
                <a:cs typeface="Arial" pitchFamily="34" charset="0"/>
              </a:rPr>
              <a:t>passo</a:t>
            </a:r>
            <a:endParaRPr lang="en-US" sz="36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480374" y="1203598"/>
            <a:ext cx="3816400" cy="576064"/>
            <a:chOff x="4572000" y="1743933"/>
            <a:chExt cx="3816400" cy="576064"/>
          </a:xfrm>
          <a:solidFill>
            <a:srgbClr val="FFC000"/>
          </a:solidFill>
        </p:grpSpPr>
        <p:sp>
          <p:nvSpPr>
            <p:cNvPr id="14" name="Rectangle 13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Isosceles Triangle 14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sosceles Triangle 15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122111" y="2111871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3" name="Rectangle 22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Isosceles Triangle 23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Isosceles Triangle 24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763849" y="3020144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1" name="Rectangle 30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Isosceles Triangle 31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Isosceles Triangle 32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405587" y="3928417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9" name="Rectangle 38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Isosceles Triangle 39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Isosceles Triangle 40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3695748" y="1260765"/>
            <a:ext cx="608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342756" y="2169038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989765" y="3077311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636774" y="3985584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AA4B6A4-F925-4BCC-9468-8C5421D4D17A}"/>
              </a:ext>
            </a:extLst>
          </p:cNvPr>
          <p:cNvGrpSpPr/>
          <p:nvPr/>
        </p:nvGrpSpPr>
        <p:grpSpPr>
          <a:xfrm>
            <a:off x="4380474" y="1383471"/>
            <a:ext cx="4428492" cy="576064"/>
            <a:chOff x="4380474" y="1383471"/>
            <a:chExt cx="4428492" cy="576064"/>
          </a:xfrm>
        </p:grpSpPr>
        <p:grpSp>
          <p:nvGrpSpPr>
            <p:cNvPr id="11" name="Group 10"/>
            <p:cNvGrpSpPr/>
            <p:nvPr/>
          </p:nvGrpSpPr>
          <p:grpSpPr>
            <a:xfrm>
              <a:off x="4380474" y="1383471"/>
              <a:ext cx="4428492" cy="576064"/>
              <a:chOff x="4572000" y="1743934"/>
              <a:chExt cx="4428492" cy="576064"/>
            </a:xfrm>
            <a:solidFill>
              <a:schemeClr val="bg1">
                <a:lumMod val="95000"/>
              </a:schemeClr>
            </a:solidFill>
          </p:grpSpPr>
          <p:sp>
            <p:nvSpPr>
              <p:cNvPr id="2" name="Rectangle 1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Isosceles Triangle 6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4733778" y="1463570"/>
              <a:ext cx="37169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Nomes</a:t>
              </a:r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das </a:t>
              </a:r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empresas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8" name="Block Arc 14"/>
            <p:cNvSpPr/>
            <p:nvPr/>
          </p:nvSpPr>
          <p:spPr>
            <a:xfrm rot="16200000">
              <a:off x="8280667" y="1501355"/>
              <a:ext cx="340071" cy="340295"/>
            </a:xfrm>
            <a:custGeom>
              <a:avLst/>
              <a:gdLst/>
              <a:ahLst/>
              <a:cxnLst/>
              <a:rect l="l" t="t" r="r" b="b"/>
              <a:pathLst>
                <a:path w="3185463" h="3187558">
                  <a:moveTo>
                    <a:pt x="764000" y="2343999"/>
                  </a:moveTo>
                  <a:cubicBezTo>
                    <a:pt x="566798" y="2256389"/>
                    <a:pt x="385374" y="2134753"/>
                    <a:pt x="230072" y="1981662"/>
                  </a:cubicBezTo>
                  <a:cubicBezTo>
                    <a:pt x="297001" y="2223876"/>
                    <a:pt x="428049" y="2439341"/>
                    <a:pt x="603989" y="2608945"/>
                  </a:cubicBezTo>
                  <a:cubicBezTo>
                    <a:pt x="667739" y="2525681"/>
                    <a:pt x="720588" y="2436567"/>
                    <a:pt x="764000" y="2343999"/>
                  </a:cubicBezTo>
                  <a:close/>
                  <a:moveTo>
                    <a:pt x="783530" y="862903"/>
                  </a:moveTo>
                  <a:cubicBezTo>
                    <a:pt x="737619" y="760936"/>
                    <a:pt x="681240" y="662513"/>
                    <a:pt x="611676" y="571152"/>
                  </a:cubicBezTo>
                  <a:cubicBezTo>
                    <a:pt x="419218" y="754019"/>
                    <a:pt x="279227" y="991173"/>
                    <a:pt x="215545" y="1258034"/>
                  </a:cubicBezTo>
                  <a:cubicBezTo>
                    <a:pt x="378729" y="1090139"/>
                    <a:pt x="571934" y="956907"/>
                    <a:pt x="783530" y="862903"/>
                  </a:cubicBezTo>
                  <a:close/>
                  <a:moveTo>
                    <a:pt x="935657" y="1673146"/>
                  </a:moveTo>
                  <a:lnTo>
                    <a:pt x="227023" y="1673146"/>
                  </a:lnTo>
                  <a:cubicBezTo>
                    <a:pt x="393068" y="1882941"/>
                    <a:pt x="605618" y="2045968"/>
                    <a:pt x="844267" y="2153109"/>
                  </a:cubicBezTo>
                  <a:cubicBezTo>
                    <a:pt x="897907" y="1997390"/>
                    <a:pt x="928862" y="1835739"/>
                    <a:pt x="935657" y="1673146"/>
                  </a:cubicBezTo>
                  <a:close/>
                  <a:moveTo>
                    <a:pt x="935928" y="1493146"/>
                  </a:moveTo>
                  <a:cubicBezTo>
                    <a:pt x="928922" y="1345638"/>
                    <a:pt x="902278" y="1198995"/>
                    <a:pt x="856775" y="1056956"/>
                  </a:cubicBezTo>
                  <a:cubicBezTo>
                    <a:pt x="636768" y="1156959"/>
                    <a:pt x="439487" y="1304654"/>
                    <a:pt x="281464" y="1493146"/>
                  </a:cubicBezTo>
                  <a:close/>
                  <a:moveTo>
                    <a:pt x="1469785" y="2515107"/>
                  </a:moveTo>
                  <a:cubicBezTo>
                    <a:pt x="1283000" y="2508124"/>
                    <a:pt x="1100523" y="2472287"/>
                    <a:pt x="927628" y="2411229"/>
                  </a:cubicBezTo>
                  <a:cubicBezTo>
                    <a:pt x="876831" y="2520843"/>
                    <a:pt x="814172" y="2626182"/>
                    <a:pt x="738220" y="2724387"/>
                  </a:cubicBezTo>
                  <a:cubicBezTo>
                    <a:pt x="944637" y="2881665"/>
                    <a:pt x="1196120" y="2982471"/>
                    <a:pt x="1469785" y="3005418"/>
                  </a:cubicBezTo>
                  <a:close/>
                  <a:moveTo>
                    <a:pt x="1469785" y="1673146"/>
                  </a:moveTo>
                  <a:lnTo>
                    <a:pt x="1112275" y="1673146"/>
                  </a:lnTo>
                  <a:cubicBezTo>
                    <a:pt x="1105327" y="1858153"/>
                    <a:pt x="1070032" y="2042144"/>
                    <a:pt x="1008001" y="2219039"/>
                  </a:cubicBezTo>
                  <a:cubicBezTo>
                    <a:pt x="1155519" y="2270408"/>
                    <a:pt x="1310845" y="2300826"/>
                    <a:pt x="1469785" y="2307834"/>
                  </a:cubicBezTo>
                  <a:close/>
                  <a:moveTo>
                    <a:pt x="1469785" y="898989"/>
                  </a:moveTo>
                  <a:cubicBezTo>
                    <a:pt x="1315103" y="907762"/>
                    <a:pt x="1164166" y="938783"/>
                    <a:pt x="1020939" y="990066"/>
                  </a:cubicBezTo>
                  <a:cubicBezTo>
                    <a:pt x="1074574" y="1153655"/>
                    <a:pt x="1105461" y="1322925"/>
                    <a:pt x="1112368" y="1493146"/>
                  </a:cubicBezTo>
                  <a:lnTo>
                    <a:pt x="1469785" y="1493146"/>
                  </a:lnTo>
                  <a:close/>
                  <a:moveTo>
                    <a:pt x="1469785" y="182141"/>
                  </a:moveTo>
                  <a:cubicBezTo>
                    <a:pt x="1199839" y="204777"/>
                    <a:pt x="951477" y="303168"/>
                    <a:pt x="746615" y="456764"/>
                  </a:cubicBezTo>
                  <a:cubicBezTo>
                    <a:pt x="828296" y="562801"/>
                    <a:pt x="894225" y="677310"/>
                    <a:pt x="947434" y="796072"/>
                  </a:cubicBezTo>
                  <a:cubicBezTo>
                    <a:pt x="1113886" y="736067"/>
                    <a:pt x="1289644" y="700323"/>
                    <a:pt x="1469785" y="691530"/>
                  </a:cubicBezTo>
                  <a:close/>
                  <a:moveTo>
                    <a:pt x="2150063" y="992171"/>
                  </a:moveTo>
                  <a:cubicBezTo>
                    <a:pt x="1990712" y="935501"/>
                    <a:pt x="1822242" y="902595"/>
                    <a:pt x="1649785" y="897224"/>
                  </a:cubicBezTo>
                  <a:lnTo>
                    <a:pt x="1649785" y="1493146"/>
                  </a:lnTo>
                  <a:lnTo>
                    <a:pt x="2063712" y="1493146"/>
                  </a:lnTo>
                  <a:cubicBezTo>
                    <a:pt x="2069089" y="1323887"/>
                    <a:pt x="2098366" y="1155330"/>
                    <a:pt x="2150063" y="992171"/>
                  </a:cubicBezTo>
                  <a:close/>
                  <a:moveTo>
                    <a:pt x="2168848" y="2199110"/>
                  </a:moveTo>
                  <a:cubicBezTo>
                    <a:pt x="2108555" y="2028681"/>
                    <a:pt x="2073581" y="1851532"/>
                    <a:pt x="2065295" y="1673146"/>
                  </a:cubicBezTo>
                  <a:lnTo>
                    <a:pt x="1649785" y="1673146"/>
                  </a:lnTo>
                  <a:lnTo>
                    <a:pt x="1649785" y="2307299"/>
                  </a:lnTo>
                  <a:cubicBezTo>
                    <a:pt x="1829404" y="2299517"/>
                    <a:pt x="2004315" y="2261965"/>
                    <a:pt x="2168848" y="2199110"/>
                  </a:cubicBezTo>
                  <a:close/>
                  <a:moveTo>
                    <a:pt x="2422394" y="446879"/>
                  </a:moveTo>
                  <a:cubicBezTo>
                    <a:pt x="2204309" y="287209"/>
                    <a:pt x="1938140" y="189883"/>
                    <a:pt x="1649785" y="178919"/>
                  </a:cubicBezTo>
                  <a:lnTo>
                    <a:pt x="1649785" y="689876"/>
                  </a:lnTo>
                  <a:cubicBezTo>
                    <a:pt x="1846998" y="695154"/>
                    <a:pt x="2039668" y="732502"/>
                    <a:pt x="2221721" y="797410"/>
                  </a:cubicBezTo>
                  <a:cubicBezTo>
                    <a:pt x="2275056" y="675360"/>
                    <a:pt x="2341760" y="557662"/>
                    <a:pt x="2422394" y="446879"/>
                  </a:cubicBezTo>
                  <a:close/>
                  <a:moveTo>
                    <a:pt x="2447278" y="2722123"/>
                  </a:moveTo>
                  <a:cubicBezTo>
                    <a:pt x="2366121" y="2618714"/>
                    <a:pt x="2299534" y="2507403"/>
                    <a:pt x="2246145" y="2391362"/>
                  </a:cubicBezTo>
                  <a:cubicBezTo>
                    <a:pt x="2057375" y="2464119"/>
                    <a:pt x="1856285" y="2506958"/>
                    <a:pt x="1649785" y="2514779"/>
                  </a:cubicBezTo>
                  <a:lnTo>
                    <a:pt x="1649785" y="3008639"/>
                  </a:lnTo>
                  <a:cubicBezTo>
                    <a:pt x="1949198" y="2997255"/>
                    <a:pt x="2224691" y="2892757"/>
                    <a:pt x="2447278" y="2722123"/>
                  </a:cubicBezTo>
                  <a:close/>
                  <a:moveTo>
                    <a:pt x="2878934" y="1493146"/>
                  </a:moveTo>
                  <a:cubicBezTo>
                    <a:pt x="2723190" y="1307255"/>
                    <a:pt x="2529440" y="1161128"/>
                    <a:pt x="2313862" y="1060620"/>
                  </a:cubicBezTo>
                  <a:cubicBezTo>
                    <a:pt x="2270535" y="1201714"/>
                    <a:pt x="2245604" y="1347104"/>
                    <a:pt x="2240109" y="1493146"/>
                  </a:cubicBezTo>
                  <a:close/>
                  <a:moveTo>
                    <a:pt x="2890636" y="1673146"/>
                  </a:moveTo>
                  <a:lnTo>
                    <a:pt x="2241814" y="1673146"/>
                  </a:lnTo>
                  <a:cubicBezTo>
                    <a:pt x="2249736" y="1827102"/>
                    <a:pt x="2279520" y="1979973"/>
                    <a:pt x="2329964" y="2127513"/>
                  </a:cubicBezTo>
                  <a:cubicBezTo>
                    <a:pt x="2545677" y="2019923"/>
                    <a:pt x="2738160" y="1866413"/>
                    <a:pt x="2890636" y="1673146"/>
                  </a:cubicBezTo>
                  <a:close/>
                  <a:moveTo>
                    <a:pt x="2973035" y="1284386"/>
                  </a:moveTo>
                  <a:cubicBezTo>
                    <a:pt x="2912066" y="1001840"/>
                    <a:pt x="2765308" y="751379"/>
                    <a:pt x="2561381" y="561108"/>
                  </a:cubicBezTo>
                  <a:cubicBezTo>
                    <a:pt x="2489321" y="656437"/>
                    <a:pt x="2431363" y="759225"/>
                    <a:pt x="2384553" y="865647"/>
                  </a:cubicBezTo>
                  <a:cubicBezTo>
                    <a:pt x="2604520" y="964977"/>
                    <a:pt x="2804622" y="1106677"/>
                    <a:pt x="2973035" y="1284386"/>
                  </a:cubicBezTo>
                  <a:close/>
                  <a:moveTo>
                    <a:pt x="2974277" y="1897328"/>
                  </a:moveTo>
                  <a:cubicBezTo>
                    <a:pt x="2812488" y="2073933"/>
                    <a:pt x="2619878" y="2216690"/>
                    <a:pt x="2407486" y="2319665"/>
                  </a:cubicBezTo>
                  <a:cubicBezTo>
                    <a:pt x="2454169" y="2420503"/>
                    <a:pt x="2511856" y="2517376"/>
                    <a:pt x="2582047" y="2607468"/>
                  </a:cubicBezTo>
                  <a:cubicBezTo>
                    <a:pt x="2776399" y="2417974"/>
                    <a:pt x="2916061" y="2172750"/>
                    <a:pt x="2974277" y="1897328"/>
                  </a:cubicBezTo>
                  <a:close/>
                  <a:moveTo>
                    <a:pt x="3185463" y="1593779"/>
                  </a:moveTo>
                  <a:cubicBezTo>
                    <a:pt x="3185463" y="2473999"/>
                    <a:pt x="2471904" y="3187558"/>
                    <a:pt x="1591684" y="3187558"/>
                  </a:cubicBezTo>
                  <a:cubicBezTo>
                    <a:pt x="738111" y="3187558"/>
                    <a:pt x="41261" y="2516549"/>
                    <a:pt x="1913" y="1673146"/>
                  </a:cubicBezTo>
                  <a:lnTo>
                    <a:pt x="0" y="1673146"/>
                  </a:lnTo>
                  <a:lnTo>
                    <a:pt x="0" y="1493146"/>
                  </a:lnTo>
                  <a:lnTo>
                    <a:pt x="2750" y="1493146"/>
                  </a:lnTo>
                  <a:cubicBezTo>
                    <a:pt x="50490" y="700174"/>
                    <a:pt x="679654" y="64473"/>
                    <a:pt x="1469785" y="6156"/>
                  </a:cubicBezTo>
                  <a:lnTo>
                    <a:pt x="1469785" y="0"/>
                  </a:lnTo>
                  <a:lnTo>
                    <a:pt x="1591684" y="0"/>
                  </a:lnTo>
                  <a:lnTo>
                    <a:pt x="1649785" y="0"/>
                  </a:lnTo>
                  <a:lnTo>
                    <a:pt x="1649785" y="2934"/>
                  </a:lnTo>
                  <a:cubicBezTo>
                    <a:pt x="2503127" y="31654"/>
                    <a:pt x="3185463" y="733032"/>
                    <a:pt x="3185463" y="159377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5F271E4-37C6-4D36-B313-A1DB0E8E3889}"/>
              </a:ext>
            </a:extLst>
          </p:cNvPr>
          <p:cNvGrpSpPr/>
          <p:nvPr/>
        </p:nvGrpSpPr>
        <p:grpSpPr>
          <a:xfrm>
            <a:off x="3663949" y="3200017"/>
            <a:ext cx="4428492" cy="576064"/>
            <a:chOff x="3663949" y="3200017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28" name="Group 27"/>
            <p:cNvGrpSpPr/>
            <p:nvPr/>
          </p:nvGrpSpPr>
          <p:grpSpPr>
            <a:xfrm>
              <a:off x="3663949" y="3200017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29" name="Rectangle 28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0" name="Isosceles Triangle 29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4030304" y="3295316"/>
              <a:ext cx="371692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Filtrar</a:t>
              </a:r>
              <a:r>
                <a:rPr lang="en-US" altLang="ko-KR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melhores</a:t>
              </a:r>
              <a:r>
                <a:rPr lang="en-US" altLang="ko-KR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empresas</a:t>
              </a:r>
              <a:endPara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Freeform 32">
              <a:extLst>
                <a:ext uri="{FF2B5EF4-FFF2-40B4-BE49-F238E27FC236}">
                  <a16:creationId xmlns:a16="http://schemas.microsoft.com/office/drawing/2014/main" id="{9C5A04AA-A50B-457A-A783-D941E78BCCDF}"/>
                </a:ext>
              </a:extLst>
            </p:cNvPr>
            <p:cNvSpPr/>
            <p:nvPr/>
          </p:nvSpPr>
          <p:spPr>
            <a:xfrm>
              <a:off x="7562837" y="3314578"/>
              <a:ext cx="394758" cy="361585"/>
            </a:xfrm>
            <a:custGeom>
              <a:avLst/>
              <a:gdLst/>
              <a:ahLst/>
              <a:cxnLst/>
              <a:rect l="l" t="t" r="r" b="b"/>
              <a:pathLst>
                <a:path w="3210745" h="2940925">
                  <a:moveTo>
                    <a:pt x="340528" y="2526682"/>
                  </a:moveTo>
                  <a:cubicBezTo>
                    <a:pt x="280875" y="2526682"/>
                    <a:pt x="232516" y="2575041"/>
                    <a:pt x="232516" y="2634694"/>
                  </a:cubicBezTo>
                  <a:cubicBezTo>
                    <a:pt x="232516" y="2694347"/>
                    <a:pt x="280875" y="2742706"/>
                    <a:pt x="340528" y="2742706"/>
                  </a:cubicBezTo>
                  <a:cubicBezTo>
                    <a:pt x="400181" y="2742706"/>
                    <a:pt x="448540" y="2694347"/>
                    <a:pt x="448540" y="2634694"/>
                  </a:cubicBezTo>
                  <a:cubicBezTo>
                    <a:pt x="448540" y="2575041"/>
                    <a:pt x="400181" y="2526682"/>
                    <a:pt x="340528" y="2526682"/>
                  </a:cubicBezTo>
                  <a:close/>
                  <a:moveTo>
                    <a:pt x="1821636" y="152"/>
                  </a:moveTo>
                  <a:cubicBezTo>
                    <a:pt x="1920275" y="-4956"/>
                    <a:pt x="2051571" y="119306"/>
                    <a:pt x="2102482" y="278737"/>
                  </a:cubicBezTo>
                  <a:cubicBezTo>
                    <a:pt x="2192513" y="649582"/>
                    <a:pt x="1575154" y="1213351"/>
                    <a:pt x="2006019" y="1236931"/>
                  </a:cubicBezTo>
                  <a:cubicBezTo>
                    <a:pt x="2310412" y="1206920"/>
                    <a:pt x="2473326" y="1176910"/>
                    <a:pt x="2803442" y="1166192"/>
                  </a:cubicBezTo>
                  <a:cubicBezTo>
                    <a:pt x="3103547" y="1170479"/>
                    <a:pt x="3152850" y="1361260"/>
                    <a:pt x="3002798" y="1564903"/>
                  </a:cubicBezTo>
                  <a:cubicBezTo>
                    <a:pt x="3191435" y="1575621"/>
                    <a:pt x="3347919" y="1869296"/>
                    <a:pt x="3022090" y="1989338"/>
                  </a:cubicBezTo>
                  <a:cubicBezTo>
                    <a:pt x="3332913" y="2182262"/>
                    <a:pt x="3154994" y="2426634"/>
                    <a:pt x="2977074" y="2471650"/>
                  </a:cubicBezTo>
                  <a:cubicBezTo>
                    <a:pt x="3127127" y="2606697"/>
                    <a:pt x="3109978" y="2709590"/>
                    <a:pt x="2957782" y="2793191"/>
                  </a:cubicBezTo>
                  <a:cubicBezTo>
                    <a:pt x="2620164" y="2932526"/>
                    <a:pt x="1747715" y="3028988"/>
                    <a:pt x="1253613" y="2818914"/>
                  </a:cubicBezTo>
                  <a:cubicBezTo>
                    <a:pt x="1018944" y="2738561"/>
                    <a:pt x="869067" y="2654318"/>
                    <a:pt x="700568" y="2648441"/>
                  </a:cubicBezTo>
                  <a:lnTo>
                    <a:pt x="700568" y="2796242"/>
                  </a:lnTo>
                  <a:cubicBezTo>
                    <a:pt x="700568" y="2860729"/>
                    <a:pt x="648291" y="2913006"/>
                    <a:pt x="583804" y="2913006"/>
                  </a:cubicBezTo>
                  <a:lnTo>
                    <a:pt x="0" y="2913006"/>
                  </a:lnTo>
                  <a:lnTo>
                    <a:pt x="0" y="1400838"/>
                  </a:lnTo>
                  <a:lnTo>
                    <a:pt x="583804" y="1400838"/>
                  </a:lnTo>
                  <a:cubicBezTo>
                    <a:pt x="648291" y="1400838"/>
                    <a:pt x="700568" y="1453115"/>
                    <a:pt x="700568" y="1517602"/>
                  </a:cubicBezTo>
                  <a:lnTo>
                    <a:pt x="700568" y="1571674"/>
                  </a:lnTo>
                  <a:cubicBezTo>
                    <a:pt x="721537" y="1568378"/>
                    <a:pt x="746526" y="1559634"/>
                    <a:pt x="784162" y="1539180"/>
                  </a:cubicBezTo>
                  <a:cubicBezTo>
                    <a:pt x="831321" y="1421281"/>
                    <a:pt x="890271" y="1323747"/>
                    <a:pt x="1034964" y="1191915"/>
                  </a:cubicBezTo>
                  <a:cubicBezTo>
                    <a:pt x="1257900" y="851081"/>
                    <a:pt x="1628744" y="677449"/>
                    <a:pt x="1703770" y="169413"/>
                  </a:cubicBezTo>
                  <a:cubicBezTo>
                    <a:pt x="1715024" y="52855"/>
                    <a:pt x="1762452" y="3217"/>
                    <a:pt x="1821636" y="1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96DFA5D7-D2E8-44E9-9CF9-195D70A8FC13}"/>
              </a:ext>
            </a:extLst>
          </p:cNvPr>
          <p:cNvGrpSpPr/>
          <p:nvPr/>
        </p:nvGrpSpPr>
        <p:grpSpPr>
          <a:xfrm>
            <a:off x="3305687" y="4108290"/>
            <a:ext cx="4428492" cy="576064"/>
            <a:chOff x="3305687" y="4108290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36" name="Group 35"/>
            <p:cNvGrpSpPr/>
            <p:nvPr/>
          </p:nvGrpSpPr>
          <p:grpSpPr>
            <a:xfrm>
              <a:off x="3305687" y="4108290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37" name="Rectangle 36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57" name="TextBox 56"/>
            <p:cNvSpPr txBox="1"/>
            <p:nvPr/>
          </p:nvSpPr>
          <p:spPr>
            <a:xfrm>
              <a:off x="3695748" y="4187864"/>
              <a:ext cx="371692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Analisar</a:t>
              </a:r>
              <a:r>
                <a:rPr lang="en-US" altLang="ko-KR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mercado</a:t>
              </a:r>
              <a:endPara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84693C49-05C6-4CD0-A900-4B843CF3016D}"/>
                </a:ext>
              </a:extLst>
            </p:cNvPr>
            <p:cNvSpPr/>
            <p:nvPr/>
          </p:nvSpPr>
          <p:spPr>
            <a:xfrm rot="18900000">
              <a:off x="7232834" y="4221905"/>
              <a:ext cx="201075" cy="447952"/>
            </a:xfrm>
            <a:custGeom>
              <a:avLst/>
              <a:gdLst/>
              <a:ahLst/>
              <a:cxnLst/>
              <a:rect l="l" t="t" r="r" b="b"/>
              <a:pathLst>
                <a:path w="154109" h="343323">
                  <a:moveTo>
                    <a:pt x="102909" y="313772"/>
                  </a:moveTo>
                  <a:lnTo>
                    <a:pt x="102909" y="328547"/>
                  </a:lnTo>
                  <a:cubicBezTo>
                    <a:pt x="102909" y="336708"/>
                    <a:pt x="96294" y="343322"/>
                    <a:pt x="88133" y="343323"/>
                  </a:cubicBezTo>
                  <a:lnTo>
                    <a:pt x="65975" y="343322"/>
                  </a:lnTo>
                  <a:cubicBezTo>
                    <a:pt x="57814" y="343322"/>
                    <a:pt x="51199" y="336708"/>
                    <a:pt x="51199" y="328547"/>
                  </a:cubicBezTo>
                  <a:cubicBezTo>
                    <a:pt x="51199" y="323622"/>
                    <a:pt x="51200" y="318696"/>
                    <a:pt x="51200" y="313771"/>
                  </a:cubicBezTo>
                  <a:close/>
                  <a:moveTo>
                    <a:pt x="123327" y="15459"/>
                  </a:moveTo>
                  <a:cubicBezTo>
                    <a:pt x="141678" y="29245"/>
                    <a:pt x="152926" y="50497"/>
                    <a:pt x="154008" y="73425"/>
                  </a:cubicBezTo>
                  <a:cubicBezTo>
                    <a:pt x="155089" y="96353"/>
                    <a:pt x="145890" y="118568"/>
                    <a:pt x="128916" y="134021"/>
                  </a:cubicBezTo>
                  <a:lnTo>
                    <a:pt x="119294" y="123450"/>
                  </a:lnTo>
                  <a:cubicBezTo>
                    <a:pt x="133118" y="110865"/>
                    <a:pt x="140611" y="92772"/>
                    <a:pt x="139730" y="74098"/>
                  </a:cubicBezTo>
                  <a:cubicBezTo>
                    <a:pt x="138850" y="55424"/>
                    <a:pt x="129689" y="38115"/>
                    <a:pt x="114743" y="26887"/>
                  </a:cubicBezTo>
                  <a:close/>
                  <a:moveTo>
                    <a:pt x="136698" y="17411"/>
                  </a:moveTo>
                  <a:cubicBezTo>
                    <a:pt x="103758" y="-15529"/>
                    <a:pt x="50351" y="-15529"/>
                    <a:pt x="17412" y="17411"/>
                  </a:cubicBezTo>
                  <a:cubicBezTo>
                    <a:pt x="-15528" y="50351"/>
                    <a:pt x="-15528" y="103757"/>
                    <a:pt x="17412" y="136697"/>
                  </a:cubicBezTo>
                  <a:cubicBezTo>
                    <a:pt x="50351" y="169637"/>
                    <a:pt x="103758" y="169637"/>
                    <a:pt x="136698" y="136697"/>
                  </a:cubicBezTo>
                  <a:cubicBezTo>
                    <a:pt x="169637" y="103757"/>
                    <a:pt x="169637" y="50351"/>
                    <a:pt x="136698" y="17411"/>
                  </a:cubicBezTo>
                  <a:close/>
                  <a:moveTo>
                    <a:pt x="154109" y="0"/>
                  </a:moveTo>
                  <a:cubicBezTo>
                    <a:pt x="196665" y="42556"/>
                    <a:pt x="196665" y="111552"/>
                    <a:pt x="154109" y="154108"/>
                  </a:cubicBezTo>
                  <a:cubicBezTo>
                    <a:pt x="139576" y="168641"/>
                    <a:pt x="121959" y="178211"/>
                    <a:pt x="102912" y="180994"/>
                  </a:cubicBezTo>
                  <a:lnTo>
                    <a:pt x="102912" y="308310"/>
                  </a:lnTo>
                  <a:lnTo>
                    <a:pt x="51197" y="308310"/>
                  </a:lnTo>
                  <a:lnTo>
                    <a:pt x="51197" y="180994"/>
                  </a:lnTo>
                  <a:cubicBezTo>
                    <a:pt x="32150" y="178211"/>
                    <a:pt x="14534" y="168641"/>
                    <a:pt x="0" y="154108"/>
                  </a:cubicBezTo>
                  <a:cubicBezTo>
                    <a:pt x="-42555" y="111552"/>
                    <a:pt x="-42555" y="42556"/>
                    <a:pt x="0" y="0"/>
                  </a:cubicBezTo>
                  <a:cubicBezTo>
                    <a:pt x="42556" y="-42556"/>
                    <a:pt x="111553" y="-42556"/>
                    <a:pt x="1541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FE3B98ED-74C2-40F0-BCFD-29C2EADD14FA}"/>
              </a:ext>
            </a:extLst>
          </p:cNvPr>
          <p:cNvGrpSpPr/>
          <p:nvPr/>
        </p:nvGrpSpPr>
        <p:grpSpPr>
          <a:xfrm>
            <a:off x="4022211" y="2291744"/>
            <a:ext cx="4428492" cy="576064"/>
            <a:chOff x="4022211" y="2291744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20" name="Group 19"/>
            <p:cNvGrpSpPr/>
            <p:nvPr/>
          </p:nvGrpSpPr>
          <p:grpSpPr>
            <a:xfrm>
              <a:off x="4022211" y="2291744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21" name="Rectangle 20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4380474" y="2387664"/>
              <a:ext cx="3353705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Obter</a:t>
              </a:r>
              <a:r>
                <a:rPr lang="en-US" altLang="ko-KR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indicadores</a:t>
              </a:r>
              <a:endPara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4" name="Rectangle 30">
              <a:extLst>
                <a:ext uri="{FF2B5EF4-FFF2-40B4-BE49-F238E27FC236}">
                  <a16:creationId xmlns:a16="http://schemas.microsoft.com/office/drawing/2014/main" id="{3BFEE74E-183A-4C32-9BDF-AC2573B061E0}"/>
                </a:ext>
              </a:extLst>
            </p:cNvPr>
            <p:cNvSpPr/>
            <p:nvPr/>
          </p:nvSpPr>
          <p:spPr>
            <a:xfrm>
              <a:off x="7811058" y="2355092"/>
              <a:ext cx="428579" cy="427326"/>
            </a:xfrm>
            <a:custGeom>
              <a:avLst/>
              <a:gdLst/>
              <a:ahLst/>
              <a:cxnLst/>
              <a:rect l="l" t="t" r="r" b="b"/>
              <a:pathLst>
                <a:path w="3240000" h="3230531">
                  <a:moveTo>
                    <a:pt x="720000" y="2697973"/>
                  </a:moveTo>
                  <a:cubicBezTo>
                    <a:pt x="680235" y="2697973"/>
                    <a:pt x="648000" y="2730208"/>
                    <a:pt x="648000" y="2769973"/>
                  </a:cubicBezTo>
                  <a:cubicBezTo>
                    <a:pt x="648000" y="2809738"/>
                    <a:pt x="680235" y="2841973"/>
                    <a:pt x="720000" y="2841973"/>
                  </a:cubicBezTo>
                  <a:lnTo>
                    <a:pt x="2520000" y="2841973"/>
                  </a:lnTo>
                  <a:cubicBezTo>
                    <a:pt x="2559765" y="2841973"/>
                    <a:pt x="2592000" y="2809738"/>
                    <a:pt x="2592000" y="2769973"/>
                  </a:cubicBezTo>
                  <a:cubicBezTo>
                    <a:pt x="2592000" y="2730208"/>
                    <a:pt x="2559765" y="2697973"/>
                    <a:pt x="2520000" y="2697973"/>
                  </a:cubicBezTo>
                  <a:close/>
                  <a:moveTo>
                    <a:pt x="720000" y="2366733"/>
                  </a:moveTo>
                  <a:cubicBezTo>
                    <a:pt x="680235" y="2366733"/>
                    <a:pt x="648000" y="2398968"/>
                    <a:pt x="648000" y="2438733"/>
                  </a:cubicBezTo>
                  <a:cubicBezTo>
                    <a:pt x="648000" y="2478498"/>
                    <a:pt x="680235" y="2510733"/>
                    <a:pt x="720000" y="2510733"/>
                  </a:cubicBezTo>
                  <a:lnTo>
                    <a:pt x="2520000" y="2510733"/>
                  </a:lnTo>
                  <a:cubicBezTo>
                    <a:pt x="2559765" y="2510733"/>
                    <a:pt x="2592000" y="2478498"/>
                    <a:pt x="2592000" y="2438733"/>
                  </a:cubicBezTo>
                  <a:cubicBezTo>
                    <a:pt x="2592000" y="2398968"/>
                    <a:pt x="2559765" y="2366733"/>
                    <a:pt x="2520000" y="2366733"/>
                  </a:cubicBezTo>
                  <a:close/>
                  <a:moveTo>
                    <a:pt x="720000" y="2035493"/>
                  </a:moveTo>
                  <a:cubicBezTo>
                    <a:pt x="680235" y="2035493"/>
                    <a:pt x="648000" y="2067728"/>
                    <a:pt x="648000" y="2107493"/>
                  </a:cubicBezTo>
                  <a:cubicBezTo>
                    <a:pt x="648000" y="2147258"/>
                    <a:pt x="680235" y="2179493"/>
                    <a:pt x="720000" y="2179493"/>
                  </a:cubicBezTo>
                  <a:lnTo>
                    <a:pt x="2520000" y="2179493"/>
                  </a:lnTo>
                  <a:cubicBezTo>
                    <a:pt x="2559765" y="2179493"/>
                    <a:pt x="2592000" y="2147258"/>
                    <a:pt x="2592000" y="2107493"/>
                  </a:cubicBezTo>
                  <a:cubicBezTo>
                    <a:pt x="2592000" y="2067728"/>
                    <a:pt x="2559765" y="2035493"/>
                    <a:pt x="2520000" y="2035493"/>
                  </a:cubicBezTo>
                  <a:close/>
                  <a:moveTo>
                    <a:pt x="720000" y="1704253"/>
                  </a:moveTo>
                  <a:cubicBezTo>
                    <a:pt x="680235" y="1704253"/>
                    <a:pt x="648000" y="1736488"/>
                    <a:pt x="648000" y="1776253"/>
                  </a:cubicBezTo>
                  <a:cubicBezTo>
                    <a:pt x="648000" y="1816018"/>
                    <a:pt x="680235" y="1848253"/>
                    <a:pt x="720000" y="1848253"/>
                  </a:cubicBezTo>
                  <a:lnTo>
                    <a:pt x="2520000" y="1848253"/>
                  </a:lnTo>
                  <a:cubicBezTo>
                    <a:pt x="2559765" y="1848253"/>
                    <a:pt x="2592000" y="1816018"/>
                    <a:pt x="2592000" y="1776253"/>
                  </a:cubicBezTo>
                  <a:cubicBezTo>
                    <a:pt x="2592000" y="1736488"/>
                    <a:pt x="2559765" y="1704253"/>
                    <a:pt x="2520000" y="1704253"/>
                  </a:cubicBezTo>
                  <a:close/>
                  <a:moveTo>
                    <a:pt x="720000" y="1373013"/>
                  </a:moveTo>
                  <a:cubicBezTo>
                    <a:pt x="680235" y="1373013"/>
                    <a:pt x="648000" y="1405248"/>
                    <a:pt x="648000" y="1445013"/>
                  </a:cubicBezTo>
                  <a:cubicBezTo>
                    <a:pt x="648000" y="1484778"/>
                    <a:pt x="680235" y="1517013"/>
                    <a:pt x="720000" y="1517013"/>
                  </a:cubicBezTo>
                  <a:lnTo>
                    <a:pt x="2520000" y="1517013"/>
                  </a:lnTo>
                  <a:cubicBezTo>
                    <a:pt x="2559765" y="1517013"/>
                    <a:pt x="2592000" y="1484778"/>
                    <a:pt x="2592000" y="1445013"/>
                  </a:cubicBezTo>
                  <a:cubicBezTo>
                    <a:pt x="2592000" y="1405248"/>
                    <a:pt x="2559765" y="1373013"/>
                    <a:pt x="2520000" y="1373013"/>
                  </a:cubicBezTo>
                  <a:close/>
                  <a:moveTo>
                    <a:pt x="720000" y="1041773"/>
                  </a:moveTo>
                  <a:cubicBezTo>
                    <a:pt x="680235" y="1041773"/>
                    <a:pt x="648000" y="1074008"/>
                    <a:pt x="648000" y="1113773"/>
                  </a:cubicBezTo>
                  <a:cubicBezTo>
                    <a:pt x="648000" y="1153538"/>
                    <a:pt x="680235" y="1185773"/>
                    <a:pt x="720000" y="1185773"/>
                  </a:cubicBezTo>
                  <a:lnTo>
                    <a:pt x="2520000" y="1185773"/>
                  </a:lnTo>
                  <a:cubicBezTo>
                    <a:pt x="2559765" y="1185773"/>
                    <a:pt x="2592000" y="1153538"/>
                    <a:pt x="2592000" y="1113773"/>
                  </a:cubicBezTo>
                  <a:cubicBezTo>
                    <a:pt x="2592000" y="1074008"/>
                    <a:pt x="2559765" y="1041773"/>
                    <a:pt x="2520000" y="1041773"/>
                  </a:cubicBezTo>
                  <a:close/>
                  <a:moveTo>
                    <a:pt x="0" y="305988"/>
                  </a:moveTo>
                  <a:lnTo>
                    <a:pt x="181957" y="305988"/>
                  </a:lnTo>
                  <a:lnTo>
                    <a:pt x="181957" y="470032"/>
                  </a:lnTo>
                  <a:cubicBezTo>
                    <a:pt x="181957" y="599267"/>
                    <a:pt x="286722" y="704032"/>
                    <a:pt x="415957" y="704032"/>
                  </a:cubicBezTo>
                  <a:cubicBezTo>
                    <a:pt x="545192" y="704032"/>
                    <a:pt x="649957" y="599267"/>
                    <a:pt x="649957" y="470032"/>
                  </a:cubicBezTo>
                  <a:lnTo>
                    <a:pt x="649957" y="305988"/>
                  </a:lnTo>
                  <a:lnTo>
                    <a:pt x="802357" y="305988"/>
                  </a:lnTo>
                  <a:lnTo>
                    <a:pt x="802357" y="470031"/>
                  </a:lnTo>
                  <a:cubicBezTo>
                    <a:pt x="802357" y="599266"/>
                    <a:pt x="907122" y="704031"/>
                    <a:pt x="1036357" y="704031"/>
                  </a:cubicBezTo>
                  <a:cubicBezTo>
                    <a:pt x="1165592" y="704031"/>
                    <a:pt x="1270357" y="599266"/>
                    <a:pt x="1270357" y="470031"/>
                  </a:cubicBezTo>
                  <a:lnTo>
                    <a:pt x="1270357" y="305988"/>
                  </a:lnTo>
                  <a:lnTo>
                    <a:pt x="1422757" y="305988"/>
                  </a:lnTo>
                  <a:lnTo>
                    <a:pt x="1422757" y="470030"/>
                  </a:lnTo>
                  <a:cubicBezTo>
                    <a:pt x="1422757" y="599265"/>
                    <a:pt x="1527522" y="704030"/>
                    <a:pt x="1656757" y="704030"/>
                  </a:cubicBezTo>
                  <a:cubicBezTo>
                    <a:pt x="1785992" y="704030"/>
                    <a:pt x="1890757" y="599265"/>
                    <a:pt x="1890757" y="470030"/>
                  </a:cubicBezTo>
                  <a:lnTo>
                    <a:pt x="1890757" y="305988"/>
                  </a:lnTo>
                  <a:lnTo>
                    <a:pt x="2043157" y="305988"/>
                  </a:lnTo>
                  <a:lnTo>
                    <a:pt x="2043157" y="470029"/>
                  </a:lnTo>
                  <a:cubicBezTo>
                    <a:pt x="2043157" y="599264"/>
                    <a:pt x="2147922" y="704029"/>
                    <a:pt x="2277157" y="704029"/>
                  </a:cubicBezTo>
                  <a:cubicBezTo>
                    <a:pt x="2406392" y="704029"/>
                    <a:pt x="2511157" y="599264"/>
                    <a:pt x="2511157" y="470029"/>
                  </a:cubicBezTo>
                  <a:lnTo>
                    <a:pt x="2511157" y="305988"/>
                  </a:lnTo>
                  <a:lnTo>
                    <a:pt x="2663557" y="305988"/>
                  </a:lnTo>
                  <a:lnTo>
                    <a:pt x="2663557" y="470028"/>
                  </a:lnTo>
                  <a:cubicBezTo>
                    <a:pt x="2663557" y="599263"/>
                    <a:pt x="2768322" y="704028"/>
                    <a:pt x="2897557" y="704028"/>
                  </a:cubicBezTo>
                  <a:cubicBezTo>
                    <a:pt x="3026792" y="704028"/>
                    <a:pt x="3131557" y="599263"/>
                    <a:pt x="3131557" y="470028"/>
                  </a:cubicBezTo>
                  <a:lnTo>
                    <a:pt x="3131557" y="305988"/>
                  </a:lnTo>
                  <a:lnTo>
                    <a:pt x="3240000" y="305988"/>
                  </a:lnTo>
                  <a:lnTo>
                    <a:pt x="3240000" y="3230531"/>
                  </a:lnTo>
                  <a:lnTo>
                    <a:pt x="0" y="3230531"/>
                  </a:lnTo>
                  <a:close/>
                  <a:moveTo>
                    <a:pt x="415957" y="4"/>
                  </a:moveTo>
                  <a:cubicBezTo>
                    <a:pt x="485545" y="4"/>
                    <a:pt x="541957" y="56416"/>
                    <a:pt x="541957" y="126004"/>
                  </a:cubicBezTo>
                  <a:lnTo>
                    <a:pt x="541957" y="485972"/>
                  </a:lnTo>
                  <a:cubicBezTo>
                    <a:pt x="541957" y="555560"/>
                    <a:pt x="485545" y="611972"/>
                    <a:pt x="415957" y="611972"/>
                  </a:cubicBezTo>
                  <a:cubicBezTo>
                    <a:pt x="346369" y="611972"/>
                    <a:pt x="289957" y="555560"/>
                    <a:pt x="289957" y="485972"/>
                  </a:cubicBezTo>
                  <a:lnTo>
                    <a:pt x="289957" y="126004"/>
                  </a:lnTo>
                  <a:cubicBezTo>
                    <a:pt x="289957" y="56416"/>
                    <a:pt x="346369" y="4"/>
                    <a:pt x="415957" y="4"/>
                  </a:cubicBezTo>
                  <a:close/>
                  <a:moveTo>
                    <a:pt x="1036357" y="3"/>
                  </a:moveTo>
                  <a:cubicBezTo>
                    <a:pt x="1105945" y="3"/>
                    <a:pt x="1162357" y="56415"/>
                    <a:pt x="1162357" y="126003"/>
                  </a:cubicBezTo>
                  <a:lnTo>
                    <a:pt x="1162357" y="485971"/>
                  </a:lnTo>
                  <a:cubicBezTo>
                    <a:pt x="1162357" y="555559"/>
                    <a:pt x="1105945" y="611971"/>
                    <a:pt x="1036357" y="611971"/>
                  </a:cubicBezTo>
                  <a:cubicBezTo>
                    <a:pt x="966769" y="611971"/>
                    <a:pt x="910357" y="555559"/>
                    <a:pt x="910357" y="485971"/>
                  </a:cubicBezTo>
                  <a:lnTo>
                    <a:pt x="910357" y="126003"/>
                  </a:lnTo>
                  <a:cubicBezTo>
                    <a:pt x="910357" y="56415"/>
                    <a:pt x="966769" y="3"/>
                    <a:pt x="1036357" y="3"/>
                  </a:cubicBezTo>
                  <a:close/>
                  <a:moveTo>
                    <a:pt x="1656757" y="2"/>
                  </a:moveTo>
                  <a:cubicBezTo>
                    <a:pt x="1726345" y="2"/>
                    <a:pt x="1782757" y="56414"/>
                    <a:pt x="1782757" y="126002"/>
                  </a:cubicBezTo>
                  <a:lnTo>
                    <a:pt x="1782757" y="485970"/>
                  </a:lnTo>
                  <a:cubicBezTo>
                    <a:pt x="1782757" y="555558"/>
                    <a:pt x="1726345" y="611970"/>
                    <a:pt x="1656757" y="611970"/>
                  </a:cubicBezTo>
                  <a:cubicBezTo>
                    <a:pt x="1587169" y="611970"/>
                    <a:pt x="1530757" y="555558"/>
                    <a:pt x="1530757" y="485970"/>
                  </a:cubicBezTo>
                  <a:lnTo>
                    <a:pt x="1530757" y="126002"/>
                  </a:lnTo>
                  <a:cubicBezTo>
                    <a:pt x="1530757" y="56414"/>
                    <a:pt x="1587169" y="2"/>
                    <a:pt x="1656757" y="2"/>
                  </a:cubicBezTo>
                  <a:close/>
                  <a:moveTo>
                    <a:pt x="2277157" y="1"/>
                  </a:moveTo>
                  <a:cubicBezTo>
                    <a:pt x="2346745" y="1"/>
                    <a:pt x="2403157" y="56413"/>
                    <a:pt x="2403157" y="126001"/>
                  </a:cubicBezTo>
                  <a:lnTo>
                    <a:pt x="2403157" y="485969"/>
                  </a:lnTo>
                  <a:cubicBezTo>
                    <a:pt x="2403157" y="555557"/>
                    <a:pt x="2346745" y="611969"/>
                    <a:pt x="2277157" y="611969"/>
                  </a:cubicBezTo>
                  <a:cubicBezTo>
                    <a:pt x="2207569" y="611969"/>
                    <a:pt x="2151157" y="555557"/>
                    <a:pt x="2151157" y="485969"/>
                  </a:cubicBezTo>
                  <a:lnTo>
                    <a:pt x="2151157" y="126001"/>
                  </a:lnTo>
                  <a:cubicBezTo>
                    <a:pt x="2151157" y="56413"/>
                    <a:pt x="2207569" y="1"/>
                    <a:pt x="2277157" y="1"/>
                  </a:cubicBezTo>
                  <a:close/>
                  <a:moveTo>
                    <a:pt x="2897557" y="0"/>
                  </a:moveTo>
                  <a:cubicBezTo>
                    <a:pt x="2967145" y="0"/>
                    <a:pt x="3023557" y="56412"/>
                    <a:pt x="3023557" y="126000"/>
                  </a:cubicBezTo>
                  <a:lnTo>
                    <a:pt x="3023557" y="485968"/>
                  </a:lnTo>
                  <a:cubicBezTo>
                    <a:pt x="3023557" y="555556"/>
                    <a:pt x="2967145" y="611968"/>
                    <a:pt x="2897557" y="611968"/>
                  </a:cubicBezTo>
                  <a:cubicBezTo>
                    <a:pt x="2827969" y="611968"/>
                    <a:pt x="2771557" y="555556"/>
                    <a:pt x="2771557" y="485968"/>
                  </a:cubicBezTo>
                  <a:lnTo>
                    <a:pt x="2771557" y="126000"/>
                  </a:lnTo>
                  <a:cubicBezTo>
                    <a:pt x="2771557" y="56412"/>
                    <a:pt x="2827969" y="0"/>
                    <a:pt x="289755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357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lipse 13">
            <a:extLst>
              <a:ext uri="{FF2B5EF4-FFF2-40B4-BE49-F238E27FC236}">
                <a16:creationId xmlns:a16="http://schemas.microsoft.com/office/drawing/2014/main" id="{C6E5D61A-F6B5-4158-9A6B-E2ED315EDBC9}"/>
              </a:ext>
            </a:extLst>
          </p:cNvPr>
          <p:cNvSpPr/>
          <p:nvPr/>
        </p:nvSpPr>
        <p:spPr>
          <a:xfrm>
            <a:off x="5004048" y="1063937"/>
            <a:ext cx="1728192" cy="17281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74F128-A7FE-4299-BD0D-788F8CA837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Web Scrap - Bibliotecas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BC18B3C-746C-4D94-A2E2-AE53739A35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1520" y="1779662"/>
            <a:ext cx="3168352" cy="238204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088FC363-F57C-4E7E-91C7-AA336B560B92}"/>
              </a:ext>
            </a:extLst>
          </p:cNvPr>
          <p:cNvSpPr txBox="1"/>
          <p:nvPr/>
        </p:nvSpPr>
        <p:spPr>
          <a:xfrm>
            <a:off x="5004048" y="1635646"/>
            <a:ext cx="1728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err="1">
                <a:solidFill>
                  <a:srgbClr val="444342"/>
                </a:solidFill>
                <a:latin typeface="Lucida Console" panose="020B0609040504020204" pitchFamily="49" charset="0"/>
              </a:rPr>
              <a:t>rvest</a:t>
            </a:r>
            <a:endParaRPr lang="pt-BR" sz="3200" dirty="0">
              <a:solidFill>
                <a:srgbClr val="444342"/>
              </a:solidFill>
              <a:latin typeface="Lucida Console" panose="020B0609040504020204" pitchFamily="49" charset="0"/>
            </a:endParaRPr>
          </a:p>
        </p:txBody>
      </p: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E14CD3D2-A9B6-4C5E-9A72-37C491B59787}"/>
              </a:ext>
            </a:extLst>
          </p:cNvPr>
          <p:cNvCxnSpPr>
            <a:endCxn id="11" idx="1"/>
          </p:cNvCxnSpPr>
          <p:nvPr/>
        </p:nvCxnSpPr>
        <p:spPr>
          <a:xfrm flipV="1">
            <a:off x="1763686" y="1928034"/>
            <a:ext cx="3240362" cy="35568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2096FD0-2B70-42B9-A68C-DC82552A278F}"/>
              </a:ext>
            </a:extLst>
          </p:cNvPr>
          <p:cNvSpPr txBox="1"/>
          <p:nvPr/>
        </p:nvSpPr>
        <p:spPr>
          <a:xfrm>
            <a:off x="4575894" y="2859783"/>
            <a:ext cx="30243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Torna possível obter dados de </a:t>
            </a:r>
          </a:p>
          <a:p>
            <a:r>
              <a:rPr lang="pt-BR" sz="1600" dirty="0">
                <a:solidFill>
                  <a:schemeClr val="bg1"/>
                </a:solidFill>
              </a:rPr>
              <a:t>páginas HTML </a:t>
            </a:r>
          </a:p>
          <a:p>
            <a:r>
              <a:rPr lang="pt-BR" sz="1600" dirty="0">
                <a:solidFill>
                  <a:schemeClr val="bg1"/>
                </a:solidFill>
              </a:rPr>
              <a:t>(como o </a:t>
            </a:r>
            <a:r>
              <a:rPr lang="pt-BR" sz="1600" dirty="0" err="1">
                <a:solidFill>
                  <a:schemeClr val="bg1"/>
                </a:solidFill>
              </a:rPr>
              <a:t>B</a:t>
            </a:r>
            <a:r>
              <a:rPr lang="pt-BR" sz="1600" dirty="0" err="1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eautiful</a:t>
            </a:r>
            <a:r>
              <a:rPr lang="pt-BR" sz="16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pt-BR" sz="1600" dirty="0" err="1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soup</a:t>
            </a:r>
            <a:r>
              <a:rPr lang="pt-BR" sz="16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9022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47518E3-5273-40B1-ADB2-67654AD5FCAB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C4199A3-7E0E-4222-AB57-0199CD2537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25" t="5179" r="19288" b="5179"/>
          <a:stretch/>
        </p:blipFill>
        <p:spPr>
          <a:xfrm>
            <a:off x="611560" y="205225"/>
            <a:ext cx="6408712" cy="4608513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9F9AD388-3BEE-411F-AA2B-6EAB0F1618F0}"/>
              </a:ext>
            </a:extLst>
          </p:cNvPr>
          <p:cNvSpPr/>
          <p:nvPr/>
        </p:nvSpPr>
        <p:spPr>
          <a:xfrm>
            <a:off x="2483768" y="0"/>
            <a:ext cx="720080" cy="69954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0027119F-4505-46E6-A1D6-3F3E52E246B8}"/>
              </a:ext>
            </a:extLst>
          </p:cNvPr>
          <p:cNvCxnSpPr>
            <a:stCxn id="6" idx="5"/>
          </p:cNvCxnSpPr>
          <p:nvPr/>
        </p:nvCxnSpPr>
        <p:spPr>
          <a:xfrm>
            <a:off x="3098395" y="597096"/>
            <a:ext cx="836251" cy="534494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Agrupar 1">
            <a:extLst>
              <a:ext uri="{FF2B5EF4-FFF2-40B4-BE49-F238E27FC236}">
                <a16:creationId xmlns:a16="http://schemas.microsoft.com/office/drawing/2014/main" id="{DABCB4BA-D0F4-40F4-903C-C25695CF5A0B}"/>
              </a:ext>
            </a:extLst>
          </p:cNvPr>
          <p:cNvGrpSpPr/>
          <p:nvPr/>
        </p:nvGrpSpPr>
        <p:grpSpPr>
          <a:xfrm>
            <a:off x="3831064" y="736590"/>
            <a:ext cx="1352495" cy="1238350"/>
            <a:chOff x="3831064" y="736590"/>
            <a:chExt cx="1352495" cy="123835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0CCD4F4B-60CC-4D78-B9DC-2E4199482D6E}"/>
                </a:ext>
              </a:extLst>
            </p:cNvPr>
            <p:cNvSpPr/>
            <p:nvPr/>
          </p:nvSpPr>
          <p:spPr>
            <a:xfrm>
              <a:off x="3908852" y="736590"/>
              <a:ext cx="1274707" cy="12383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4DB7274A-7864-4657-BE4A-C1A25C536411}"/>
                </a:ext>
              </a:extLst>
            </p:cNvPr>
            <p:cNvSpPr/>
            <p:nvPr/>
          </p:nvSpPr>
          <p:spPr>
            <a:xfrm>
              <a:off x="3831064" y="1183933"/>
              <a:ext cx="112562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2000" dirty="0"/>
                <a:t>vespa/</a:t>
              </a:r>
              <a:r>
                <a:rPr lang="pt-BR" sz="2000" b="1" dirty="0"/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374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m 23">
            <a:extLst>
              <a:ext uri="{FF2B5EF4-FFF2-40B4-BE49-F238E27FC236}">
                <a16:creationId xmlns:a16="http://schemas.microsoft.com/office/drawing/2014/main" id="{F76D8C37-CEA5-4D27-BB26-32D6F329C7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07" t="26612" r="46062" b="40196"/>
          <a:stretch/>
        </p:blipFill>
        <p:spPr>
          <a:xfrm>
            <a:off x="224170" y="1275606"/>
            <a:ext cx="9138632" cy="347822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F2A8FF7-CBCC-43D3-BB36-E15C4B293A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4907" t="26612" r="46062" b="40196"/>
          <a:stretch/>
        </p:blipFill>
        <p:spPr>
          <a:xfrm>
            <a:off x="274534" y="1275606"/>
            <a:ext cx="9138632" cy="3478226"/>
          </a:xfrm>
          <a:prstGeom prst="rect">
            <a:avLst/>
          </a:prstGeom>
        </p:spPr>
      </p:pic>
      <p:sp>
        <p:nvSpPr>
          <p:cNvPr id="29" name="Retângulo 28">
            <a:extLst>
              <a:ext uri="{FF2B5EF4-FFF2-40B4-BE49-F238E27FC236}">
                <a16:creationId xmlns:a16="http://schemas.microsoft.com/office/drawing/2014/main" id="{DA3B9813-89F4-416A-BBEA-348A46AC225E}"/>
              </a:ext>
            </a:extLst>
          </p:cNvPr>
          <p:cNvSpPr/>
          <p:nvPr/>
        </p:nvSpPr>
        <p:spPr>
          <a:xfrm>
            <a:off x="0" y="1286527"/>
            <a:ext cx="9144000" cy="3478226"/>
          </a:xfrm>
          <a:prstGeom prst="rect">
            <a:avLst/>
          </a:prstGeom>
          <a:solidFill>
            <a:srgbClr val="000000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74F128-A7FE-4299-BD0D-788F8CA837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46422"/>
            <a:ext cx="3059832" cy="576064"/>
          </a:xfrm>
        </p:spPr>
        <p:txBody>
          <a:bodyPr/>
          <a:lstStyle/>
          <a:p>
            <a:pPr algn="l"/>
            <a:r>
              <a:rPr lang="pt-BR" sz="2400" dirty="0">
                <a:solidFill>
                  <a:schemeClr val="bg1">
                    <a:lumMod val="75000"/>
                  </a:schemeClr>
                </a:solidFill>
              </a:rPr>
              <a:t>Obtendo nomes das empresas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908C6B08-C40E-462D-9A1D-41E30FE712A8}"/>
              </a:ext>
            </a:extLst>
          </p:cNvPr>
          <p:cNvSpPr/>
          <p:nvPr/>
        </p:nvSpPr>
        <p:spPr>
          <a:xfrm>
            <a:off x="6237618" y="1779662"/>
            <a:ext cx="2160240" cy="40736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URL</a:t>
            </a:r>
          </a:p>
        </p:txBody>
      </p: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065EDDF0-1DC6-41D8-A413-BFBBDF1C330D}"/>
              </a:ext>
            </a:extLst>
          </p:cNvPr>
          <p:cNvCxnSpPr>
            <a:stCxn id="12" idx="2"/>
          </p:cNvCxnSpPr>
          <p:nvPr/>
        </p:nvCxnSpPr>
        <p:spPr>
          <a:xfrm>
            <a:off x="7317738" y="2187022"/>
            <a:ext cx="0" cy="330856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ângulo 17">
            <a:extLst>
              <a:ext uri="{FF2B5EF4-FFF2-40B4-BE49-F238E27FC236}">
                <a16:creationId xmlns:a16="http://schemas.microsoft.com/office/drawing/2014/main" id="{23DA4746-C3E9-4016-9EA1-700F15E3A2DB}"/>
              </a:ext>
            </a:extLst>
          </p:cNvPr>
          <p:cNvSpPr/>
          <p:nvPr/>
        </p:nvSpPr>
        <p:spPr>
          <a:xfrm>
            <a:off x="6309626" y="2517878"/>
            <a:ext cx="2016223" cy="64807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Ler o Site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488F1A20-43AF-458D-B6E0-C5B17CA79E50}"/>
              </a:ext>
            </a:extLst>
          </p:cNvPr>
          <p:cNvSpPr/>
          <p:nvPr/>
        </p:nvSpPr>
        <p:spPr>
          <a:xfrm>
            <a:off x="6309626" y="3496806"/>
            <a:ext cx="2016223" cy="64807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Obter Tabela com os nomes</a:t>
            </a:r>
          </a:p>
        </p:txBody>
      </p: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80B1944C-3555-40C1-9A95-90DDDF53363D}"/>
              </a:ext>
            </a:extLst>
          </p:cNvPr>
          <p:cNvCxnSpPr/>
          <p:nvPr/>
        </p:nvCxnSpPr>
        <p:spPr>
          <a:xfrm>
            <a:off x="7292717" y="3165950"/>
            <a:ext cx="0" cy="330856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ângulo 25">
            <a:extLst>
              <a:ext uri="{FF2B5EF4-FFF2-40B4-BE49-F238E27FC236}">
                <a16:creationId xmlns:a16="http://schemas.microsoft.com/office/drawing/2014/main" id="{4764B6CE-F482-438F-B63A-A7D742F16A0A}"/>
              </a:ext>
            </a:extLst>
          </p:cNvPr>
          <p:cNvSpPr/>
          <p:nvPr/>
        </p:nvSpPr>
        <p:spPr>
          <a:xfrm>
            <a:off x="5436096" y="1275606"/>
            <a:ext cx="3433370" cy="345638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 err="1">
                <a:solidFill>
                  <a:schemeClr val="bg1"/>
                </a:solidFill>
              </a:rPr>
              <a:t>WebScrap</a:t>
            </a:r>
            <a:r>
              <a:rPr lang="pt-BR" sz="2000" dirty="0">
                <a:solidFill>
                  <a:schemeClr val="bg1"/>
                </a:solidFill>
              </a:rPr>
              <a:t> Nomes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A0AF9F59-93D2-4CA3-9B61-29F76393A39A}"/>
              </a:ext>
            </a:extLst>
          </p:cNvPr>
          <p:cNvSpPr/>
          <p:nvPr/>
        </p:nvSpPr>
        <p:spPr>
          <a:xfrm>
            <a:off x="274534" y="1805624"/>
            <a:ext cx="48605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b="1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url</a:t>
            </a:r>
            <a:r>
              <a:rPr lang="pt-BR" sz="2000" b="1" dirty="0">
                <a:solidFill>
                  <a:schemeClr val="bg1"/>
                </a:solidFill>
                <a:latin typeface="Lucida Console" panose="020B0609040504020204" pitchFamily="49" charset="0"/>
              </a:rPr>
              <a:t> &lt;- “</a:t>
            </a:r>
            <a:r>
              <a:rPr lang="pt-BR" sz="20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www.site.com</a:t>
            </a:r>
            <a:r>
              <a:rPr lang="pt-BR" sz="2000" b="1" dirty="0">
                <a:solidFill>
                  <a:schemeClr val="bg1"/>
                </a:solidFill>
                <a:latin typeface="Lucida Console" panose="020B0609040504020204" pitchFamily="49" charset="0"/>
              </a:rPr>
              <a:t>”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9B9141CB-3328-4163-9DDC-65A0AA8F9192}"/>
              </a:ext>
            </a:extLst>
          </p:cNvPr>
          <p:cNvSpPr/>
          <p:nvPr/>
        </p:nvSpPr>
        <p:spPr>
          <a:xfrm>
            <a:off x="218802" y="3689681"/>
            <a:ext cx="5976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b="1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html_nodes</a:t>
            </a:r>
            <a:r>
              <a:rPr lang="pt-BR" sz="2000" b="1" dirty="0">
                <a:solidFill>
                  <a:schemeClr val="bg1"/>
                </a:solidFill>
                <a:latin typeface="Lucida Console" panose="020B0609040504020204" pitchFamily="49" charset="0"/>
              </a:rPr>
              <a:t>(‘</a:t>
            </a:r>
            <a:r>
              <a:rPr lang="pt-BR" sz="20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.</a:t>
            </a:r>
            <a:r>
              <a:rPr lang="pt-BR" sz="2000" b="1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class</a:t>
            </a:r>
            <a:r>
              <a:rPr lang="pt-BR" sz="20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 do objeto</a:t>
            </a:r>
            <a:r>
              <a:rPr lang="pt-BR" sz="2000" b="1" dirty="0">
                <a:solidFill>
                  <a:schemeClr val="bg1"/>
                </a:solidFill>
                <a:latin typeface="Lucida Console" panose="020B0609040504020204" pitchFamily="49" charset="0"/>
              </a:rPr>
              <a:t>')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CBFC0240-161B-4872-AFD0-FA27A46FFCC3}"/>
              </a:ext>
            </a:extLst>
          </p:cNvPr>
          <p:cNvSpPr/>
          <p:nvPr/>
        </p:nvSpPr>
        <p:spPr>
          <a:xfrm>
            <a:off x="218802" y="2757594"/>
            <a:ext cx="5976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b="1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read_html</a:t>
            </a:r>
            <a:r>
              <a:rPr lang="pt-BR" sz="2000" b="1" dirty="0">
                <a:solidFill>
                  <a:schemeClr val="bg1"/>
                </a:solidFill>
                <a:latin typeface="Lucida Console" panose="020B0609040504020204" pitchFamily="49" charset="0"/>
              </a:rPr>
              <a:t>(</a:t>
            </a:r>
            <a:r>
              <a:rPr lang="pt-BR" sz="2000" b="1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url</a:t>
            </a:r>
            <a:r>
              <a:rPr lang="pt-BR" sz="2000" b="1" dirty="0">
                <a:solidFill>
                  <a:schemeClr val="bg1"/>
                </a:solidFill>
                <a:latin typeface="Lucida Console" panose="020B06090405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23465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12" grpId="0" animBg="1"/>
      <p:bldP spid="18" grpId="0" animBg="1"/>
      <p:bldP spid="19" grpId="0" animBg="1"/>
      <p:bldP spid="26" grpId="0" animBg="1"/>
      <p:bldP spid="27" grpId="0"/>
      <p:bldP spid="28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47518E3-5273-40B1-ADB2-67654AD5FCAB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68DDC9A-F0A2-4658-9576-F626195453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94" b="5463"/>
          <a:stretch/>
        </p:blipFill>
        <p:spPr>
          <a:xfrm>
            <a:off x="0" y="267493"/>
            <a:ext cx="9144000" cy="4608513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EA87F865-898B-4A94-A0A7-F262375A6390}"/>
              </a:ext>
            </a:extLst>
          </p:cNvPr>
          <p:cNvSpPr/>
          <p:nvPr/>
        </p:nvSpPr>
        <p:spPr>
          <a:xfrm>
            <a:off x="1219082" y="2211710"/>
            <a:ext cx="7200800" cy="10801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&lt;</a:t>
            </a:r>
            <a:r>
              <a:rPr lang="pt-BR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div</a:t>
            </a:r>
            <a:r>
              <a:rPr lang="pt-BR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pt-BR" sz="2400" dirty="0" err="1">
                <a:solidFill>
                  <a:srgbClr val="FF3300"/>
                </a:solidFill>
                <a:latin typeface="Lucida Console" panose="020B0609040504020204" pitchFamily="49" charset="0"/>
              </a:rPr>
              <a:t>class</a:t>
            </a:r>
            <a:r>
              <a:rPr lang="pt-BR" sz="24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=“</a:t>
            </a:r>
            <a:r>
              <a:rPr lang="pt-BR" sz="2400" dirty="0" err="1">
                <a:solidFill>
                  <a:schemeClr val="tx2">
                    <a:lumMod val="75000"/>
                  </a:schemeClr>
                </a:solidFill>
                <a:latin typeface="Lucida Console" panose="020B0609040504020204" pitchFamily="49" charset="0"/>
              </a:rPr>
              <a:t>atoz_link_table</a:t>
            </a:r>
            <a:r>
              <a:rPr lang="pt-BR" sz="2400" dirty="0">
                <a:solidFill>
                  <a:schemeClr val="tx2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0782BA41-987C-4D1D-81E9-E6E434B45BFE}"/>
              </a:ext>
            </a:extLst>
          </p:cNvPr>
          <p:cNvSpPr/>
          <p:nvPr/>
        </p:nvSpPr>
        <p:spPr>
          <a:xfrm>
            <a:off x="4499992" y="2499742"/>
            <a:ext cx="2952328" cy="504056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72451AFA-3CCC-4872-BE94-3CAADB86A48E}"/>
              </a:ext>
            </a:extLst>
          </p:cNvPr>
          <p:cNvSpPr/>
          <p:nvPr/>
        </p:nvSpPr>
        <p:spPr>
          <a:xfrm>
            <a:off x="4572000" y="267493"/>
            <a:ext cx="504056" cy="576065"/>
          </a:xfrm>
          <a:prstGeom prst="ellipse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009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A3F63218-BFBF-4FA5-8746-56E7386A41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26" t="41596" r="55512" b="31791"/>
          <a:stretch/>
        </p:blipFill>
        <p:spPr>
          <a:xfrm>
            <a:off x="-23014" y="821969"/>
            <a:ext cx="9167014" cy="3415162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3AFC1C25-3611-4649-A5AE-5A34D9A24C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4326" t="41596" r="55512" b="31791"/>
          <a:stretch/>
        </p:blipFill>
        <p:spPr>
          <a:xfrm>
            <a:off x="-23014" y="836945"/>
            <a:ext cx="9167014" cy="3415162"/>
          </a:xfrm>
          <a:prstGeom prst="rect">
            <a:avLst/>
          </a:prstGeom>
        </p:spPr>
      </p:pic>
      <p:sp>
        <p:nvSpPr>
          <p:cNvPr id="17" name="Retângulo 16">
            <a:extLst>
              <a:ext uri="{FF2B5EF4-FFF2-40B4-BE49-F238E27FC236}">
                <a16:creationId xmlns:a16="http://schemas.microsoft.com/office/drawing/2014/main" id="{84E3FFEC-A952-48E8-B689-3834541C75A0}"/>
              </a:ext>
            </a:extLst>
          </p:cNvPr>
          <p:cNvSpPr/>
          <p:nvPr/>
        </p:nvSpPr>
        <p:spPr>
          <a:xfrm>
            <a:off x="0" y="833138"/>
            <a:ext cx="9144000" cy="3478226"/>
          </a:xfrm>
          <a:prstGeom prst="rect">
            <a:avLst/>
          </a:prstGeom>
          <a:solidFill>
            <a:srgbClr val="000000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ACEC259-4936-4DD7-9BBD-D544BF27B1B2}"/>
              </a:ext>
            </a:extLst>
          </p:cNvPr>
          <p:cNvSpPr/>
          <p:nvPr/>
        </p:nvSpPr>
        <p:spPr>
          <a:xfrm>
            <a:off x="6237618" y="1299779"/>
            <a:ext cx="2160240" cy="407360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 cada URL</a:t>
            </a:r>
          </a:p>
        </p:txBody>
      </p: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CD96492A-B0F2-4316-8EE7-9088DDFA2604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7317738" y="1707139"/>
            <a:ext cx="0" cy="360555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4E75C51F-22FD-4EA1-81A3-B73113D17DF5}"/>
              </a:ext>
            </a:extLst>
          </p:cNvPr>
          <p:cNvSpPr/>
          <p:nvPr/>
        </p:nvSpPr>
        <p:spPr>
          <a:xfrm>
            <a:off x="6309626" y="2062276"/>
            <a:ext cx="2071603" cy="64807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>
                <a:solidFill>
                  <a:schemeClr val="tx1"/>
                </a:solidFill>
              </a:rPr>
              <a:t>WebScrap</a:t>
            </a:r>
            <a:r>
              <a:rPr lang="pt-BR" dirty="0">
                <a:solidFill>
                  <a:schemeClr val="tx1"/>
                </a:solidFill>
              </a:rPr>
              <a:t> Nomes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B76CE018-6059-4E1D-8CDA-B1F9AAB72FEB}"/>
              </a:ext>
            </a:extLst>
          </p:cNvPr>
          <p:cNvGrpSpPr/>
          <p:nvPr/>
        </p:nvGrpSpPr>
        <p:grpSpPr>
          <a:xfrm>
            <a:off x="5733562" y="1472073"/>
            <a:ext cx="1592306" cy="1726721"/>
            <a:chOff x="5733562" y="1472073"/>
            <a:chExt cx="1592306" cy="1726721"/>
          </a:xfrm>
        </p:grpSpPr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2F288B28-EADD-4723-A039-BEC2A3C0C613}"/>
                </a:ext>
              </a:extLst>
            </p:cNvPr>
            <p:cNvCxnSpPr>
              <a:cxnSpLocks/>
            </p:cNvCxnSpPr>
            <p:nvPr/>
          </p:nvCxnSpPr>
          <p:spPr>
            <a:xfrm>
              <a:off x="5733562" y="1472073"/>
              <a:ext cx="504056" cy="0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32FD812A-0F85-4FBA-8E6A-9D5EE43F71C0}"/>
                </a:ext>
              </a:extLst>
            </p:cNvPr>
            <p:cNvCxnSpPr>
              <a:cxnSpLocks/>
            </p:cNvCxnSpPr>
            <p:nvPr/>
          </p:nvCxnSpPr>
          <p:spPr>
            <a:xfrm>
              <a:off x="5733562" y="1472073"/>
              <a:ext cx="0" cy="1726721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>
              <a:extLst>
                <a:ext uri="{FF2B5EF4-FFF2-40B4-BE49-F238E27FC236}">
                  <a16:creationId xmlns:a16="http://schemas.microsoft.com/office/drawing/2014/main" id="{C4BBB0D8-7140-4E35-93FD-7B71E47058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41692" y="3198794"/>
              <a:ext cx="1584176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6D604CAC-CD57-45C3-A0CF-7ABA875D40DE}"/>
              </a:ext>
            </a:extLst>
          </p:cNvPr>
          <p:cNvCxnSpPr>
            <a:cxnSpLocks/>
          </p:cNvCxnSpPr>
          <p:nvPr/>
        </p:nvCxnSpPr>
        <p:spPr>
          <a:xfrm>
            <a:off x="7325868" y="2710348"/>
            <a:ext cx="0" cy="468309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tângulo 14">
            <a:extLst>
              <a:ext uri="{FF2B5EF4-FFF2-40B4-BE49-F238E27FC236}">
                <a16:creationId xmlns:a16="http://schemas.microsoft.com/office/drawing/2014/main" id="{290684E6-3ADD-44A2-BE8C-159238E3D9C7}"/>
              </a:ext>
            </a:extLst>
          </p:cNvPr>
          <p:cNvSpPr/>
          <p:nvPr/>
        </p:nvSpPr>
        <p:spPr>
          <a:xfrm>
            <a:off x="5436096" y="836945"/>
            <a:ext cx="3433370" cy="2618351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 err="1">
                <a:solidFill>
                  <a:schemeClr val="bg1"/>
                </a:solidFill>
              </a:rPr>
              <a:t>Lapply</a:t>
            </a:r>
            <a:endParaRPr lang="pt-BR" sz="2000" dirty="0">
              <a:solidFill>
                <a:schemeClr val="bg1"/>
              </a:solidFill>
            </a:endParaRPr>
          </a:p>
        </p:txBody>
      </p: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2A10EA01-3D5D-4578-B14D-4FB8966647A6}"/>
              </a:ext>
            </a:extLst>
          </p:cNvPr>
          <p:cNvCxnSpPr/>
          <p:nvPr/>
        </p:nvCxnSpPr>
        <p:spPr>
          <a:xfrm>
            <a:off x="7325868" y="3455296"/>
            <a:ext cx="0" cy="330856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 21">
            <a:extLst>
              <a:ext uri="{FF2B5EF4-FFF2-40B4-BE49-F238E27FC236}">
                <a16:creationId xmlns:a16="http://schemas.microsoft.com/office/drawing/2014/main" id="{78CCC8D8-F071-4D09-9F6F-146DC71005D5}"/>
              </a:ext>
            </a:extLst>
          </p:cNvPr>
          <p:cNvSpPr/>
          <p:nvPr/>
        </p:nvSpPr>
        <p:spPr>
          <a:xfrm>
            <a:off x="6309626" y="3779203"/>
            <a:ext cx="2016223" cy="453068"/>
          </a:xfrm>
          <a:prstGeom prst="rect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Unir Tabelas</a:t>
            </a:r>
          </a:p>
        </p:txBody>
      </p: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F8DF2E52-6304-4419-95BD-EE67091753FF}"/>
              </a:ext>
            </a:extLst>
          </p:cNvPr>
          <p:cNvCxnSpPr/>
          <p:nvPr/>
        </p:nvCxnSpPr>
        <p:spPr>
          <a:xfrm>
            <a:off x="7317737" y="4252107"/>
            <a:ext cx="0" cy="330856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99BAEFFB-F29E-421B-9591-FF01D432F73B}"/>
              </a:ext>
            </a:extLst>
          </p:cNvPr>
          <p:cNvSpPr/>
          <p:nvPr/>
        </p:nvSpPr>
        <p:spPr>
          <a:xfrm>
            <a:off x="6237618" y="4592268"/>
            <a:ext cx="2160237" cy="45306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Tabela de Nomes</a:t>
            </a:r>
          </a:p>
        </p:txBody>
      </p:sp>
      <p:sp>
        <p:nvSpPr>
          <p:cNvPr id="23" name="Espaço Reservado para Texto 3">
            <a:extLst>
              <a:ext uri="{FF2B5EF4-FFF2-40B4-BE49-F238E27FC236}">
                <a16:creationId xmlns:a16="http://schemas.microsoft.com/office/drawing/2014/main" id="{6840BB7E-5380-44CF-AEE1-5EBCB98EAC83}"/>
              </a:ext>
            </a:extLst>
          </p:cNvPr>
          <p:cNvSpPr txBox="1">
            <a:spLocks/>
          </p:cNvSpPr>
          <p:nvPr/>
        </p:nvSpPr>
        <p:spPr>
          <a:xfrm>
            <a:off x="0" y="46422"/>
            <a:ext cx="3059832" cy="576064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600" b="0" kern="1200" baseline="0">
                <a:solidFill>
                  <a:schemeClr val="accent2"/>
                </a:solidFill>
                <a:latin typeface="+mj-lt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400">
                <a:solidFill>
                  <a:schemeClr val="bg1">
                    <a:lumMod val="75000"/>
                  </a:schemeClr>
                </a:solidFill>
              </a:rPr>
              <a:t>Obtendo nomes das empresas</a:t>
            </a:r>
            <a:endParaRPr lang="pt-BR" sz="2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375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6" grpId="0" animBg="1"/>
      <p:bldP spid="9" grpId="0" animBg="1"/>
      <p:bldP spid="15" grpId="0" animBg="1"/>
      <p:bldP spid="22" grpId="0" animBg="1"/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4032448" y="339502"/>
            <a:ext cx="5111552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err="1">
                <a:solidFill>
                  <a:schemeClr val="accent2"/>
                </a:solidFill>
                <a:cs typeface="Arial" pitchFamily="34" charset="0"/>
              </a:rPr>
              <a:t>Passo</a:t>
            </a:r>
            <a:r>
              <a:rPr lang="en-US" sz="3600" dirty="0">
                <a:solidFill>
                  <a:schemeClr val="accent2"/>
                </a:solidFill>
                <a:cs typeface="Arial" pitchFamily="34" charset="0"/>
              </a:rPr>
              <a:t> a </a:t>
            </a:r>
            <a:r>
              <a:rPr lang="en-US" sz="3600" dirty="0" err="1">
                <a:solidFill>
                  <a:schemeClr val="accent2"/>
                </a:solidFill>
                <a:cs typeface="Arial" pitchFamily="34" charset="0"/>
              </a:rPr>
              <a:t>passo</a:t>
            </a:r>
            <a:endParaRPr lang="en-US" sz="36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480374" y="1203598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4" name="Rectangle 13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Isosceles Triangle 14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Isosceles Triangle 15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122111" y="2111871"/>
            <a:ext cx="3816400" cy="576064"/>
            <a:chOff x="4572000" y="1743933"/>
            <a:chExt cx="3816400" cy="576064"/>
          </a:xfrm>
          <a:solidFill>
            <a:srgbClr val="FFC000"/>
          </a:solidFill>
        </p:grpSpPr>
        <p:sp>
          <p:nvSpPr>
            <p:cNvPr id="23" name="Rectangle 22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Isosceles Triangle 23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Isosceles Triangle 24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763849" y="3020144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1" name="Rectangle 30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Isosceles Triangle 31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Isosceles Triangle 32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405587" y="3928417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9" name="Rectangle 38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Isosceles Triangle 39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Isosceles Triangle 40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3695748" y="1260765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342756" y="2169038"/>
            <a:ext cx="608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989765" y="3077311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636774" y="3985584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AA4B6A4-F925-4BCC-9468-8C5421D4D17A}"/>
              </a:ext>
            </a:extLst>
          </p:cNvPr>
          <p:cNvGrpSpPr/>
          <p:nvPr/>
        </p:nvGrpSpPr>
        <p:grpSpPr>
          <a:xfrm>
            <a:off x="4380474" y="1383471"/>
            <a:ext cx="4428492" cy="576064"/>
            <a:chOff x="4380474" y="1383471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11" name="Group 10"/>
            <p:cNvGrpSpPr/>
            <p:nvPr/>
          </p:nvGrpSpPr>
          <p:grpSpPr>
            <a:xfrm>
              <a:off x="4380474" y="1383471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2" name="Rectangle 1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7" name="Isosceles Triangle 6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4733778" y="1463570"/>
              <a:ext cx="371692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Nomes</a:t>
              </a:r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das </a:t>
              </a:r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empresas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8" name="Block Arc 14"/>
            <p:cNvSpPr/>
            <p:nvPr/>
          </p:nvSpPr>
          <p:spPr>
            <a:xfrm rot="16200000">
              <a:off x="8280667" y="1501355"/>
              <a:ext cx="340071" cy="340295"/>
            </a:xfrm>
            <a:custGeom>
              <a:avLst/>
              <a:gdLst/>
              <a:ahLst/>
              <a:cxnLst/>
              <a:rect l="l" t="t" r="r" b="b"/>
              <a:pathLst>
                <a:path w="3185463" h="3187558">
                  <a:moveTo>
                    <a:pt x="764000" y="2343999"/>
                  </a:moveTo>
                  <a:cubicBezTo>
                    <a:pt x="566798" y="2256389"/>
                    <a:pt x="385374" y="2134753"/>
                    <a:pt x="230072" y="1981662"/>
                  </a:cubicBezTo>
                  <a:cubicBezTo>
                    <a:pt x="297001" y="2223876"/>
                    <a:pt x="428049" y="2439341"/>
                    <a:pt x="603989" y="2608945"/>
                  </a:cubicBezTo>
                  <a:cubicBezTo>
                    <a:pt x="667739" y="2525681"/>
                    <a:pt x="720588" y="2436567"/>
                    <a:pt x="764000" y="2343999"/>
                  </a:cubicBezTo>
                  <a:close/>
                  <a:moveTo>
                    <a:pt x="783530" y="862903"/>
                  </a:moveTo>
                  <a:cubicBezTo>
                    <a:pt x="737619" y="760936"/>
                    <a:pt x="681240" y="662513"/>
                    <a:pt x="611676" y="571152"/>
                  </a:cubicBezTo>
                  <a:cubicBezTo>
                    <a:pt x="419218" y="754019"/>
                    <a:pt x="279227" y="991173"/>
                    <a:pt x="215545" y="1258034"/>
                  </a:cubicBezTo>
                  <a:cubicBezTo>
                    <a:pt x="378729" y="1090139"/>
                    <a:pt x="571934" y="956907"/>
                    <a:pt x="783530" y="862903"/>
                  </a:cubicBezTo>
                  <a:close/>
                  <a:moveTo>
                    <a:pt x="935657" y="1673146"/>
                  </a:moveTo>
                  <a:lnTo>
                    <a:pt x="227023" y="1673146"/>
                  </a:lnTo>
                  <a:cubicBezTo>
                    <a:pt x="393068" y="1882941"/>
                    <a:pt x="605618" y="2045968"/>
                    <a:pt x="844267" y="2153109"/>
                  </a:cubicBezTo>
                  <a:cubicBezTo>
                    <a:pt x="897907" y="1997390"/>
                    <a:pt x="928862" y="1835739"/>
                    <a:pt x="935657" y="1673146"/>
                  </a:cubicBezTo>
                  <a:close/>
                  <a:moveTo>
                    <a:pt x="935928" y="1493146"/>
                  </a:moveTo>
                  <a:cubicBezTo>
                    <a:pt x="928922" y="1345638"/>
                    <a:pt x="902278" y="1198995"/>
                    <a:pt x="856775" y="1056956"/>
                  </a:cubicBezTo>
                  <a:cubicBezTo>
                    <a:pt x="636768" y="1156959"/>
                    <a:pt x="439487" y="1304654"/>
                    <a:pt x="281464" y="1493146"/>
                  </a:cubicBezTo>
                  <a:close/>
                  <a:moveTo>
                    <a:pt x="1469785" y="2515107"/>
                  </a:moveTo>
                  <a:cubicBezTo>
                    <a:pt x="1283000" y="2508124"/>
                    <a:pt x="1100523" y="2472287"/>
                    <a:pt x="927628" y="2411229"/>
                  </a:cubicBezTo>
                  <a:cubicBezTo>
                    <a:pt x="876831" y="2520843"/>
                    <a:pt x="814172" y="2626182"/>
                    <a:pt x="738220" y="2724387"/>
                  </a:cubicBezTo>
                  <a:cubicBezTo>
                    <a:pt x="944637" y="2881665"/>
                    <a:pt x="1196120" y="2982471"/>
                    <a:pt x="1469785" y="3005418"/>
                  </a:cubicBezTo>
                  <a:close/>
                  <a:moveTo>
                    <a:pt x="1469785" y="1673146"/>
                  </a:moveTo>
                  <a:lnTo>
                    <a:pt x="1112275" y="1673146"/>
                  </a:lnTo>
                  <a:cubicBezTo>
                    <a:pt x="1105327" y="1858153"/>
                    <a:pt x="1070032" y="2042144"/>
                    <a:pt x="1008001" y="2219039"/>
                  </a:cubicBezTo>
                  <a:cubicBezTo>
                    <a:pt x="1155519" y="2270408"/>
                    <a:pt x="1310845" y="2300826"/>
                    <a:pt x="1469785" y="2307834"/>
                  </a:cubicBezTo>
                  <a:close/>
                  <a:moveTo>
                    <a:pt x="1469785" y="898989"/>
                  </a:moveTo>
                  <a:cubicBezTo>
                    <a:pt x="1315103" y="907762"/>
                    <a:pt x="1164166" y="938783"/>
                    <a:pt x="1020939" y="990066"/>
                  </a:cubicBezTo>
                  <a:cubicBezTo>
                    <a:pt x="1074574" y="1153655"/>
                    <a:pt x="1105461" y="1322925"/>
                    <a:pt x="1112368" y="1493146"/>
                  </a:cubicBezTo>
                  <a:lnTo>
                    <a:pt x="1469785" y="1493146"/>
                  </a:lnTo>
                  <a:close/>
                  <a:moveTo>
                    <a:pt x="1469785" y="182141"/>
                  </a:moveTo>
                  <a:cubicBezTo>
                    <a:pt x="1199839" y="204777"/>
                    <a:pt x="951477" y="303168"/>
                    <a:pt x="746615" y="456764"/>
                  </a:cubicBezTo>
                  <a:cubicBezTo>
                    <a:pt x="828296" y="562801"/>
                    <a:pt x="894225" y="677310"/>
                    <a:pt x="947434" y="796072"/>
                  </a:cubicBezTo>
                  <a:cubicBezTo>
                    <a:pt x="1113886" y="736067"/>
                    <a:pt x="1289644" y="700323"/>
                    <a:pt x="1469785" y="691530"/>
                  </a:cubicBezTo>
                  <a:close/>
                  <a:moveTo>
                    <a:pt x="2150063" y="992171"/>
                  </a:moveTo>
                  <a:cubicBezTo>
                    <a:pt x="1990712" y="935501"/>
                    <a:pt x="1822242" y="902595"/>
                    <a:pt x="1649785" y="897224"/>
                  </a:cubicBezTo>
                  <a:lnTo>
                    <a:pt x="1649785" y="1493146"/>
                  </a:lnTo>
                  <a:lnTo>
                    <a:pt x="2063712" y="1493146"/>
                  </a:lnTo>
                  <a:cubicBezTo>
                    <a:pt x="2069089" y="1323887"/>
                    <a:pt x="2098366" y="1155330"/>
                    <a:pt x="2150063" y="992171"/>
                  </a:cubicBezTo>
                  <a:close/>
                  <a:moveTo>
                    <a:pt x="2168848" y="2199110"/>
                  </a:moveTo>
                  <a:cubicBezTo>
                    <a:pt x="2108555" y="2028681"/>
                    <a:pt x="2073581" y="1851532"/>
                    <a:pt x="2065295" y="1673146"/>
                  </a:cubicBezTo>
                  <a:lnTo>
                    <a:pt x="1649785" y="1673146"/>
                  </a:lnTo>
                  <a:lnTo>
                    <a:pt x="1649785" y="2307299"/>
                  </a:lnTo>
                  <a:cubicBezTo>
                    <a:pt x="1829404" y="2299517"/>
                    <a:pt x="2004315" y="2261965"/>
                    <a:pt x="2168848" y="2199110"/>
                  </a:cubicBezTo>
                  <a:close/>
                  <a:moveTo>
                    <a:pt x="2422394" y="446879"/>
                  </a:moveTo>
                  <a:cubicBezTo>
                    <a:pt x="2204309" y="287209"/>
                    <a:pt x="1938140" y="189883"/>
                    <a:pt x="1649785" y="178919"/>
                  </a:cubicBezTo>
                  <a:lnTo>
                    <a:pt x="1649785" y="689876"/>
                  </a:lnTo>
                  <a:cubicBezTo>
                    <a:pt x="1846998" y="695154"/>
                    <a:pt x="2039668" y="732502"/>
                    <a:pt x="2221721" y="797410"/>
                  </a:cubicBezTo>
                  <a:cubicBezTo>
                    <a:pt x="2275056" y="675360"/>
                    <a:pt x="2341760" y="557662"/>
                    <a:pt x="2422394" y="446879"/>
                  </a:cubicBezTo>
                  <a:close/>
                  <a:moveTo>
                    <a:pt x="2447278" y="2722123"/>
                  </a:moveTo>
                  <a:cubicBezTo>
                    <a:pt x="2366121" y="2618714"/>
                    <a:pt x="2299534" y="2507403"/>
                    <a:pt x="2246145" y="2391362"/>
                  </a:cubicBezTo>
                  <a:cubicBezTo>
                    <a:pt x="2057375" y="2464119"/>
                    <a:pt x="1856285" y="2506958"/>
                    <a:pt x="1649785" y="2514779"/>
                  </a:cubicBezTo>
                  <a:lnTo>
                    <a:pt x="1649785" y="3008639"/>
                  </a:lnTo>
                  <a:cubicBezTo>
                    <a:pt x="1949198" y="2997255"/>
                    <a:pt x="2224691" y="2892757"/>
                    <a:pt x="2447278" y="2722123"/>
                  </a:cubicBezTo>
                  <a:close/>
                  <a:moveTo>
                    <a:pt x="2878934" y="1493146"/>
                  </a:moveTo>
                  <a:cubicBezTo>
                    <a:pt x="2723190" y="1307255"/>
                    <a:pt x="2529440" y="1161128"/>
                    <a:pt x="2313862" y="1060620"/>
                  </a:cubicBezTo>
                  <a:cubicBezTo>
                    <a:pt x="2270535" y="1201714"/>
                    <a:pt x="2245604" y="1347104"/>
                    <a:pt x="2240109" y="1493146"/>
                  </a:cubicBezTo>
                  <a:close/>
                  <a:moveTo>
                    <a:pt x="2890636" y="1673146"/>
                  </a:moveTo>
                  <a:lnTo>
                    <a:pt x="2241814" y="1673146"/>
                  </a:lnTo>
                  <a:cubicBezTo>
                    <a:pt x="2249736" y="1827102"/>
                    <a:pt x="2279520" y="1979973"/>
                    <a:pt x="2329964" y="2127513"/>
                  </a:cubicBezTo>
                  <a:cubicBezTo>
                    <a:pt x="2545677" y="2019923"/>
                    <a:pt x="2738160" y="1866413"/>
                    <a:pt x="2890636" y="1673146"/>
                  </a:cubicBezTo>
                  <a:close/>
                  <a:moveTo>
                    <a:pt x="2973035" y="1284386"/>
                  </a:moveTo>
                  <a:cubicBezTo>
                    <a:pt x="2912066" y="1001840"/>
                    <a:pt x="2765308" y="751379"/>
                    <a:pt x="2561381" y="561108"/>
                  </a:cubicBezTo>
                  <a:cubicBezTo>
                    <a:pt x="2489321" y="656437"/>
                    <a:pt x="2431363" y="759225"/>
                    <a:pt x="2384553" y="865647"/>
                  </a:cubicBezTo>
                  <a:cubicBezTo>
                    <a:pt x="2604520" y="964977"/>
                    <a:pt x="2804622" y="1106677"/>
                    <a:pt x="2973035" y="1284386"/>
                  </a:cubicBezTo>
                  <a:close/>
                  <a:moveTo>
                    <a:pt x="2974277" y="1897328"/>
                  </a:moveTo>
                  <a:cubicBezTo>
                    <a:pt x="2812488" y="2073933"/>
                    <a:pt x="2619878" y="2216690"/>
                    <a:pt x="2407486" y="2319665"/>
                  </a:cubicBezTo>
                  <a:cubicBezTo>
                    <a:pt x="2454169" y="2420503"/>
                    <a:pt x="2511856" y="2517376"/>
                    <a:pt x="2582047" y="2607468"/>
                  </a:cubicBezTo>
                  <a:cubicBezTo>
                    <a:pt x="2776399" y="2417974"/>
                    <a:pt x="2916061" y="2172750"/>
                    <a:pt x="2974277" y="1897328"/>
                  </a:cubicBezTo>
                  <a:close/>
                  <a:moveTo>
                    <a:pt x="3185463" y="1593779"/>
                  </a:moveTo>
                  <a:cubicBezTo>
                    <a:pt x="3185463" y="2473999"/>
                    <a:pt x="2471904" y="3187558"/>
                    <a:pt x="1591684" y="3187558"/>
                  </a:cubicBezTo>
                  <a:cubicBezTo>
                    <a:pt x="738111" y="3187558"/>
                    <a:pt x="41261" y="2516549"/>
                    <a:pt x="1913" y="1673146"/>
                  </a:cubicBezTo>
                  <a:lnTo>
                    <a:pt x="0" y="1673146"/>
                  </a:lnTo>
                  <a:lnTo>
                    <a:pt x="0" y="1493146"/>
                  </a:lnTo>
                  <a:lnTo>
                    <a:pt x="2750" y="1493146"/>
                  </a:lnTo>
                  <a:cubicBezTo>
                    <a:pt x="50490" y="700174"/>
                    <a:pt x="679654" y="64473"/>
                    <a:pt x="1469785" y="6156"/>
                  </a:cubicBezTo>
                  <a:lnTo>
                    <a:pt x="1469785" y="0"/>
                  </a:lnTo>
                  <a:lnTo>
                    <a:pt x="1591684" y="0"/>
                  </a:lnTo>
                  <a:lnTo>
                    <a:pt x="1649785" y="0"/>
                  </a:lnTo>
                  <a:lnTo>
                    <a:pt x="1649785" y="2934"/>
                  </a:lnTo>
                  <a:cubicBezTo>
                    <a:pt x="2503127" y="31654"/>
                    <a:pt x="3185463" y="733032"/>
                    <a:pt x="3185463" y="159377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5F271E4-37C6-4D36-B313-A1DB0E8E3889}"/>
              </a:ext>
            </a:extLst>
          </p:cNvPr>
          <p:cNvGrpSpPr/>
          <p:nvPr/>
        </p:nvGrpSpPr>
        <p:grpSpPr>
          <a:xfrm>
            <a:off x="3663949" y="3200017"/>
            <a:ext cx="4428492" cy="576064"/>
            <a:chOff x="3663949" y="3200017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28" name="Group 27"/>
            <p:cNvGrpSpPr/>
            <p:nvPr/>
          </p:nvGrpSpPr>
          <p:grpSpPr>
            <a:xfrm>
              <a:off x="3663949" y="3200017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29" name="Rectangle 28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0" name="Isosceles Triangle 29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4030304" y="3295316"/>
              <a:ext cx="371692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Filtrar</a:t>
              </a:r>
              <a:r>
                <a:rPr lang="en-US" altLang="ko-KR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melhores</a:t>
              </a:r>
              <a:r>
                <a:rPr lang="en-US" altLang="ko-KR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empresas</a:t>
              </a:r>
              <a:endPara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Freeform 32">
              <a:extLst>
                <a:ext uri="{FF2B5EF4-FFF2-40B4-BE49-F238E27FC236}">
                  <a16:creationId xmlns:a16="http://schemas.microsoft.com/office/drawing/2014/main" id="{9C5A04AA-A50B-457A-A783-D941E78BCCDF}"/>
                </a:ext>
              </a:extLst>
            </p:cNvPr>
            <p:cNvSpPr/>
            <p:nvPr/>
          </p:nvSpPr>
          <p:spPr>
            <a:xfrm>
              <a:off x="7562837" y="3314578"/>
              <a:ext cx="394758" cy="361585"/>
            </a:xfrm>
            <a:custGeom>
              <a:avLst/>
              <a:gdLst/>
              <a:ahLst/>
              <a:cxnLst/>
              <a:rect l="l" t="t" r="r" b="b"/>
              <a:pathLst>
                <a:path w="3210745" h="2940925">
                  <a:moveTo>
                    <a:pt x="340528" y="2526682"/>
                  </a:moveTo>
                  <a:cubicBezTo>
                    <a:pt x="280875" y="2526682"/>
                    <a:pt x="232516" y="2575041"/>
                    <a:pt x="232516" y="2634694"/>
                  </a:cubicBezTo>
                  <a:cubicBezTo>
                    <a:pt x="232516" y="2694347"/>
                    <a:pt x="280875" y="2742706"/>
                    <a:pt x="340528" y="2742706"/>
                  </a:cubicBezTo>
                  <a:cubicBezTo>
                    <a:pt x="400181" y="2742706"/>
                    <a:pt x="448540" y="2694347"/>
                    <a:pt x="448540" y="2634694"/>
                  </a:cubicBezTo>
                  <a:cubicBezTo>
                    <a:pt x="448540" y="2575041"/>
                    <a:pt x="400181" y="2526682"/>
                    <a:pt x="340528" y="2526682"/>
                  </a:cubicBezTo>
                  <a:close/>
                  <a:moveTo>
                    <a:pt x="1821636" y="152"/>
                  </a:moveTo>
                  <a:cubicBezTo>
                    <a:pt x="1920275" y="-4956"/>
                    <a:pt x="2051571" y="119306"/>
                    <a:pt x="2102482" y="278737"/>
                  </a:cubicBezTo>
                  <a:cubicBezTo>
                    <a:pt x="2192513" y="649582"/>
                    <a:pt x="1575154" y="1213351"/>
                    <a:pt x="2006019" y="1236931"/>
                  </a:cubicBezTo>
                  <a:cubicBezTo>
                    <a:pt x="2310412" y="1206920"/>
                    <a:pt x="2473326" y="1176910"/>
                    <a:pt x="2803442" y="1166192"/>
                  </a:cubicBezTo>
                  <a:cubicBezTo>
                    <a:pt x="3103547" y="1170479"/>
                    <a:pt x="3152850" y="1361260"/>
                    <a:pt x="3002798" y="1564903"/>
                  </a:cubicBezTo>
                  <a:cubicBezTo>
                    <a:pt x="3191435" y="1575621"/>
                    <a:pt x="3347919" y="1869296"/>
                    <a:pt x="3022090" y="1989338"/>
                  </a:cubicBezTo>
                  <a:cubicBezTo>
                    <a:pt x="3332913" y="2182262"/>
                    <a:pt x="3154994" y="2426634"/>
                    <a:pt x="2977074" y="2471650"/>
                  </a:cubicBezTo>
                  <a:cubicBezTo>
                    <a:pt x="3127127" y="2606697"/>
                    <a:pt x="3109978" y="2709590"/>
                    <a:pt x="2957782" y="2793191"/>
                  </a:cubicBezTo>
                  <a:cubicBezTo>
                    <a:pt x="2620164" y="2932526"/>
                    <a:pt x="1747715" y="3028988"/>
                    <a:pt x="1253613" y="2818914"/>
                  </a:cubicBezTo>
                  <a:cubicBezTo>
                    <a:pt x="1018944" y="2738561"/>
                    <a:pt x="869067" y="2654318"/>
                    <a:pt x="700568" y="2648441"/>
                  </a:cubicBezTo>
                  <a:lnTo>
                    <a:pt x="700568" y="2796242"/>
                  </a:lnTo>
                  <a:cubicBezTo>
                    <a:pt x="700568" y="2860729"/>
                    <a:pt x="648291" y="2913006"/>
                    <a:pt x="583804" y="2913006"/>
                  </a:cubicBezTo>
                  <a:lnTo>
                    <a:pt x="0" y="2913006"/>
                  </a:lnTo>
                  <a:lnTo>
                    <a:pt x="0" y="1400838"/>
                  </a:lnTo>
                  <a:lnTo>
                    <a:pt x="583804" y="1400838"/>
                  </a:lnTo>
                  <a:cubicBezTo>
                    <a:pt x="648291" y="1400838"/>
                    <a:pt x="700568" y="1453115"/>
                    <a:pt x="700568" y="1517602"/>
                  </a:cubicBezTo>
                  <a:lnTo>
                    <a:pt x="700568" y="1571674"/>
                  </a:lnTo>
                  <a:cubicBezTo>
                    <a:pt x="721537" y="1568378"/>
                    <a:pt x="746526" y="1559634"/>
                    <a:pt x="784162" y="1539180"/>
                  </a:cubicBezTo>
                  <a:cubicBezTo>
                    <a:pt x="831321" y="1421281"/>
                    <a:pt x="890271" y="1323747"/>
                    <a:pt x="1034964" y="1191915"/>
                  </a:cubicBezTo>
                  <a:cubicBezTo>
                    <a:pt x="1257900" y="851081"/>
                    <a:pt x="1628744" y="677449"/>
                    <a:pt x="1703770" y="169413"/>
                  </a:cubicBezTo>
                  <a:cubicBezTo>
                    <a:pt x="1715024" y="52855"/>
                    <a:pt x="1762452" y="3217"/>
                    <a:pt x="1821636" y="1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96DFA5D7-D2E8-44E9-9CF9-195D70A8FC13}"/>
              </a:ext>
            </a:extLst>
          </p:cNvPr>
          <p:cNvGrpSpPr/>
          <p:nvPr/>
        </p:nvGrpSpPr>
        <p:grpSpPr>
          <a:xfrm>
            <a:off x="3305687" y="4108290"/>
            <a:ext cx="4428492" cy="576064"/>
            <a:chOff x="3305687" y="4108290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36" name="Group 35"/>
            <p:cNvGrpSpPr/>
            <p:nvPr/>
          </p:nvGrpSpPr>
          <p:grpSpPr>
            <a:xfrm>
              <a:off x="3305687" y="4108290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37" name="Rectangle 36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57" name="TextBox 56"/>
            <p:cNvSpPr txBox="1"/>
            <p:nvPr/>
          </p:nvSpPr>
          <p:spPr>
            <a:xfrm>
              <a:off x="3695748" y="4187864"/>
              <a:ext cx="371692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Analisar</a:t>
              </a:r>
              <a:r>
                <a:rPr lang="en-US" altLang="ko-KR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mercado</a:t>
              </a:r>
              <a:endPara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84693C49-05C6-4CD0-A900-4B843CF3016D}"/>
                </a:ext>
              </a:extLst>
            </p:cNvPr>
            <p:cNvSpPr/>
            <p:nvPr/>
          </p:nvSpPr>
          <p:spPr>
            <a:xfrm rot="18900000">
              <a:off x="7232834" y="4221905"/>
              <a:ext cx="201075" cy="447952"/>
            </a:xfrm>
            <a:custGeom>
              <a:avLst/>
              <a:gdLst/>
              <a:ahLst/>
              <a:cxnLst/>
              <a:rect l="l" t="t" r="r" b="b"/>
              <a:pathLst>
                <a:path w="154109" h="343323">
                  <a:moveTo>
                    <a:pt x="102909" y="313772"/>
                  </a:moveTo>
                  <a:lnTo>
                    <a:pt x="102909" y="328547"/>
                  </a:lnTo>
                  <a:cubicBezTo>
                    <a:pt x="102909" y="336708"/>
                    <a:pt x="96294" y="343322"/>
                    <a:pt x="88133" y="343323"/>
                  </a:cubicBezTo>
                  <a:lnTo>
                    <a:pt x="65975" y="343322"/>
                  </a:lnTo>
                  <a:cubicBezTo>
                    <a:pt x="57814" y="343322"/>
                    <a:pt x="51199" y="336708"/>
                    <a:pt x="51199" y="328547"/>
                  </a:cubicBezTo>
                  <a:cubicBezTo>
                    <a:pt x="51199" y="323622"/>
                    <a:pt x="51200" y="318696"/>
                    <a:pt x="51200" y="313771"/>
                  </a:cubicBezTo>
                  <a:close/>
                  <a:moveTo>
                    <a:pt x="123327" y="15459"/>
                  </a:moveTo>
                  <a:cubicBezTo>
                    <a:pt x="141678" y="29245"/>
                    <a:pt x="152926" y="50497"/>
                    <a:pt x="154008" y="73425"/>
                  </a:cubicBezTo>
                  <a:cubicBezTo>
                    <a:pt x="155089" y="96353"/>
                    <a:pt x="145890" y="118568"/>
                    <a:pt x="128916" y="134021"/>
                  </a:cubicBezTo>
                  <a:lnTo>
                    <a:pt x="119294" y="123450"/>
                  </a:lnTo>
                  <a:cubicBezTo>
                    <a:pt x="133118" y="110865"/>
                    <a:pt x="140611" y="92772"/>
                    <a:pt x="139730" y="74098"/>
                  </a:cubicBezTo>
                  <a:cubicBezTo>
                    <a:pt x="138850" y="55424"/>
                    <a:pt x="129689" y="38115"/>
                    <a:pt x="114743" y="26887"/>
                  </a:cubicBezTo>
                  <a:close/>
                  <a:moveTo>
                    <a:pt x="136698" y="17411"/>
                  </a:moveTo>
                  <a:cubicBezTo>
                    <a:pt x="103758" y="-15529"/>
                    <a:pt x="50351" y="-15529"/>
                    <a:pt x="17412" y="17411"/>
                  </a:cubicBezTo>
                  <a:cubicBezTo>
                    <a:pt x="-15528" y="50351"/>
                    <a:pt x="-15528" y="103757"/>
                    <a:pt x="17412" y="136697"/>
                  </a:cubicBezTo>
                  <a:cubicBezTo>
                    <a:pt x="50351" y="169637"/>
                    <a:pt x="103758" y="169637"/>
                    <a:pt x="136698" y="136697"/>
                  </a:cubicBezTo>
                  <a:cubicBezTo>
                    <a:pt x="169637" y="103757"/>
                    <a:pt x="169637" y="50351"/>
                    <a:pt x="136698" y="17411"/>
                  </a:cubicBezTo>
                  <a:close/>
                  <a:moveTo>
                    <a:pt x="154109" y="0"/>
                  </a:moveTo>
                  <a:cubicBezTo>
                    <a:pt x="196665" y="42556"/>
                    <a:pt x="196665" y="111552"/>
                    <a:pt x="154109" y="154108"/>
                  </a:cubicBezTo>
                  <a:cubicBezTo>
                    <a:pt x="139576" y="168641"/>
                    <a:pt x="121959" y="178211"/>
                    <a:pt x="102912" y="180994"/>
                  </a:cubicBezTo>
                  <a:lnTo>
                    <a:pt x="102912" y="308310"/>
                  </a:lnTo>
                  <a:lnTo>
                    <a:pt x="51197" y="308310"/>
                  </a:lnTo>
                  <a:lnTo>
                    <a:pt x="51197" y="180994"/>
                  </a:lnTo>
                  <a:cubicBezTo>
                    <a:pt x="32150" y="178211"/>
                    <a:pt x="14534" y="168641"/>
                    <a:pt x="0" y="154108"/>
                  </a:cubicBezTo>
                  <a:cubicBezTo>
                    <a:pt x="-42555" y="111552"/>
                    <a:pt x="-42555" y="42556"/>
                    <a:pt x="0" y="0"/>
                  </a:cubicBezTo>
                  <a:cubicBezTo>
                    <a:pt x="42556" y="-42556"/>
                    <a:pt x="111553" y="-42556"/>
                    <a:pt x="1541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FE3B98ED-74C2-40F0-BCFD-29C2EADD14FA}"/>
              </a:ext>
            </a:extLst>
          </p:cNvPr>
          <p:cNvGrpSpPr/>
          <p:nvPr/>
        </p:nvGrpSpPr>
        <p:grpSpPr>
          <a:xfrm>
            <a:off x="4022211" y="2291744"/>
            <a:ext cx="4428492" cy="576064"/>
            <a:chOff x="4022211" y="2291744"/>
            <a:chExt cx="4428492" cy="576064"/>
          </a:xfrm>
        </p:grpSpPr>
        <p:grpSp>
          <p:nvGrpSpPr>
            <p:cNvPr id="20" name="Group 19"/>
            <p:cNvGrpSpPr/>
            <p:nvPr/>
          </p:nvGrpSpPr>
          <p:grpSpPr>
            <a:xfrm>
              <a:off x="4022211" y="2291744"/>
              <a:ext cx="4428492" cy="576064"/>
              <a:chOff x="4572000" y="1743934"/>
              <a:chExt cx="4428492" cy="576064"/>
            </a:xfrm>
            <a:solidFill>
              <a:schemeClr val="bg1">
                <a:lumMod val="95000"/>
              </a:schemeClr>
            </a:solidFill>
          </p:grpSpPr>
          <p:sp>
            <p:nvSpPr>
              <p:cNvPr id="21" name="Rectangle 20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4380474" y="2387664"/>
              <a:ext cx="33537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Indicadores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4" name="Rectangle 30">
              <a:extLst>
                <a:ext uri="{FF2B5EF4-FFF2-40B4-BE49-F238E27FC236}">
                  <a16:creationId xmlns:a16="http://schemas.microsoft.com/office/drawing/2014/main" id="{3BFEE74E-183A-4C32-9BDF-AC2573B061E0}"/>
                </a:ext>
              </a:extLst>
            </p:cNvPr>
            <p:cNvSpPr/>
            <p:nvPr/>
          </p:nvSpPr>
          <p:spPr>
            <a:xfrm>
              <a:off x="7811058" y="2355092"/>
              <a:ext cx="428579" cy="427326"/>
            </a:xfrm>
            <a:custGeom>
              <a:avLst/>
              <a:gdLst/>
              <a:ahLst/>
              <a:cxnLst/>
              <a:rect l="l" t="t" r="r" b="b"/>
              <a:pathLst>
                <a:path w="3240000" h="3230531">
                  <a:moveTo>
                    <a:pt x="720000" y="2697973"/>
                  </a:moveTo>
                  <a:cubicBezTo>
                    <a:pt x="680235" y="2697973"/>
                    <a:pt x="648000" y="2730208"/>
                    <a:pt x="648000" y="2769973"/>
                  </a:cubicBezTo>
                  <a:cubicBezTo>
                    <a:pt x="648000" y="2809738"/>
                    <a:pt x="680235" y="2841973"/>
                    <a:pt x="720000" y="2841973"/>
                  </a:cubicBezTo>
                  <a:lnTo>
                    <a:pt x="2520000" y="2841973"/>
                  </a:lnTo>
                  <a:cubicBezTo>
                    <a:pt x="2559765" y="2841973"/>
                    <a:pt x="2592000" y="2809738"/>
                    <a:pt x="2592000" y="2769973"/>
                  </a:cubicBezTo>
                  <a:cubicBezTo>
                    <a:pt x="2592000" y="2730208"/>
                    <a:pt x="2559765" y="2697973"/>
                    <a:pt x="2520000" y="2697973"/>
                  </a:cubicBezTo>
                  <a:close/>
                  <a:moveTo>
                    <a:pt x="720000" y="2366733"/>
                  </a:moveTo>
                  <a:cubicBezTo>
                    <a:pt x="680235" y="2366733"/>
                    <a:pt x="648000" y="2398968"/>
                    <a:pt x="648000" y="2438733"/>
                  </a:cubicBezTo>
                  <a:cubicBezTo>
                    <a:pt x="648000" y="2478498"/>
                    <a:pt x="680235" y="2510733"/>
                    <a:pt x="720000" y="2510733"/>
                  </a:cubicBezTo>
                  <a:lnTo>
                    <a:pt x="2520000" y="2510733"/>
                  </a:lnTo>
                  <a:cubicBezTo>
                    <a:pt x="2559765" y="2510733"/>
                    <a:pt x="2592000" y="2478498"/>
                    <a:pt x="2592000" y="2438733"/>
                  </a:cubicBezTo>
                  <a:cubicBezTo>
                    <a:pt x="2592000" y="2398968"/>
                    <a:pt x="2559765" y="2366733"/>
                    <a:pt x="2520000" y="2366733"/>
                  </a:cubicBezTo>
                  <a:close/>
                  <a:moveTo>
                    <a:pt x="720000" y="2035493"/>
                  </a:moveTo>
                  <a:cubicBezTo>
                    <a:pt x="680235" y="2035493"/>
                    <a:pt x="648000" y="2067728"/>
                    <a:pt x="648000" y="2107493"/>
                  </a:cubicBezTo>
                  <a:cubicBezTo>
                    <a:pt x="648000" y="2147258"/>
                    <a:pt x="680235" y="2179493"/>
                    <a:pt x="720000" y="2179493"/>
                  </a:cubicBezTo>
                  <a:lnTo>
                    <a:pt x="2520000" y="2179493"/>
                  </a:lnTo>
                  <a:cubicBezTo>
                    <a:pt x="2559765" y="2179493"/>
                    <a:pt x="2592000" y="2147258"/>
                    <a:pt x="2592000" y="2107493"/>
                  </a:cubicBezTo>
                  <a:cubicBezTo>
                    <a:pt x="2592000" y="2067728"/>
                    <a:pt x="2559765" y="2035493"/>
                    <a:pt x="2520000" y="2035493"/>
                  </a:cubicBezTo>
                  <a:close/>
                  <a:moveTo>
                    <a:pt x="720000" y="1704253"/>
                  </a:moveTo>
                  <a:cubicBezTo>
                    <a:pt x="680235" y="1704253"/>
                    <a:pt x="648000" y="1736488"/>
                    <a:pt x="648000" y="1776253"/>
                  </a:cubicBezTo>
                  <a:cubicBezTo>
                    <a:pt x="648000" y="1816018"/>
                    <a:pt x="680235" y="1848253"/>
                    <a:pt x="720000" y="1848253"/>
                  </a:cubicBezTo>
                  <a:lnTo>
                    <a:pt x="2520000" y="1848253"/>
                  </a:lnTo>
                  <a:cubicBezTo>
                    <a:pt x="2559765" y="1848253"/>
                    <a:pt x="2592000" y="1816018"/>
                    <a:pt x="2592000" y="1776253"/>
                  </a:cubicBezTo>
                  <a:cubicBezTo>
                    <a:pt x="2592000" y="1736488"/>
                    <a:pt x="2559765" y="1704253"/>
                    <a:pt x="2520000" y="1704253"/>
                  </a:cubicBezTo>
                  <a:close/>
                  <a:moveTo>
                    <a:pt x="720000" y="1373013"/>
                  </a:moveTo>
                  <a:cubicBezTo>
                    <a:pt x="680235" y="1373013"/>
                    <a:pt x="648000" y="1405248"/>
                    <a:pt x="648000" y="1445013"/>
                  </a:cubicBezTo>
                  <a:cubicBezTo>
                    <a:pt x="648000" y="1484778"/>
                    <a:pt x="680235" y="1517013"/>
                    <a:pt x="720000" y="1517013"/>
                  </a:cubicBezTo>
                  <a:lnTo>
                    <a:pt x="2520000" y="1517013"/>
                  </a:lnTo>
                  <a:cubicBezTo>
                    <a:pt x="2559765" y="1517013"/>
                    <a:pt x="2592000" y="1484778"/>
                    <a:pt x="2592000" y="1445013"/>
                  </a:cubicBezTo>
                  <a:cubicBezTo>
                    <a:pt x="2592000" y="1405248"/>
                    <a:pt x="2559765" y="1373013"/>
                    <a:pt x="2520000" y="1373013"/>
                  </a:cubicBezTo>
                  <a:close/>
                  <a:moveTo>
                    <a:pt x="720000" y="1041773"/>
                  </a:moveTo>
                  <a:cubicBezTo>
                    <a:pt x="680235" y="1041773"/>
                    <a:pt x="648000" y="1074008"/>
                    <a:pt x="648000" y="1113773"/>
                  </a:cubicBezTo>
                  <a:cubicBezTo>
                    <a:pt x="648000" y="1153538"/>
                    <a:pt x="680235" y="1185773"/>
                    <a:pt x="720000" y="1185773"/>
                  </a:cubicBezTo>
                  <a:lnTo>
                    <a:pt x="2520000" y="1185773"/>
                  </a:lnTo>
                  <a:cubicBezTo>
                    <a:pt x="2559765" y="1185773"/>
                    <a:pt x="2592000" y="1153538"/>
                    <a:pt x="2592000" y="1113773"/>
                  </a:cubicBezTo>
                  <a:cubicBezTo>
                    <a:pt x="2592000" y="1074008"/>
                    <a:pt x="2559765" y="1041773"/>
                    <a:pt x="2520000" y="1041773"/>
                  </a:cubicBezTo>
                  <a:close/>
                  <a:moveTo>
                    <a:pt x="0" y="305988"/>
                  </a:moveTo>
                  <a:lnTo>
                    <a:pt x="181957" y="305988"/>
                  </a:lnTo>
                  <a:lnTo>
                    <a:pt x="181957" y="470032"/>
                  </a:lnTo>
                  <a:cubicBezTo>
                    <a:pt x="181957" y="599267"/>
                    <a:pt x="286722" y="704032"/>
                    <a:pt x="415957" y="704032"/>
                  </a:cubicBezTo>
                  <a:cubicBezTo>
                    <a:pt x="545192" y="704032"/>
                    <a:pt x="649957" y="599267"/>
                    <a:pt x="649957" y="470032"/>
                  </a:cubicBezTo>
                  <a:lnTo>
                    <a:pt x="649957" y="305988"/>
                  </a:lnTo>
                  <a:lnTo>
                    <a:pt x="802357" y="305988"/>
                  </a:lnTo>
                  <a:lnTo>
                    <a:pt x="802357" y="470031"/>
                  </a:lnTo>
                  <a:cubicBezTo>
                    <a:pt x="802357" y="599266"/>
                    <a:pt x="907122" y="704031"/>
                    <a:pt x="1036357" y="704031"/>
                  </a:cubicBezTo>
                  <a:cubicBezTo>
                    <a:pt x="1165592" y="704031"/>
                    <a:pt x="1270357" y="599266"/>
                    <a:pt x="1270357" y="470031"/>
                  </a:cubicBezTo>
                  <a:lnTo>
                    <a:pt x="1270357" y="305988"/>
                  </a:lnTo>
                  <a:lnTo>
                    <a:pt x="1422757" y="305988"/>
                  </a:lnTo>
                  <a:lnTo>
                    <a:pt x="1422757" y="470030"/>
                  </a:lnTo>
                  <a:cubicBezTo>
                    <a:pt x="1422757" y="599265"/>
                    <a:pt x="1527522" y="704030"/>
                    <a:pt x="1656757" y="704030"/>
                  </a:cubicBezTo>
                  <a:cubicBezTo>
                    <a:pt x="1785992" y="704030"/>
                    <a:pt x="1890757" y="599265"/>
                    <a:pt x="1890757" y="470030"/>
                  </a:cubicBezTo>
                  <a:lnTo>
                    <a:pt x="1890757" y="305988"/>
                  </a:lnTo>
                  <a:lnTo>
                    <a:pt x="2043157" y="305988"/>
                  </a:lnTo>
                  <a:lnTo>
                    <a:pt x="2043157" y="470029"/>
                  </a:lnTo>
                  <a:cubicBezTo>
                    <a:pt x="2043157" y="599264"/>
                    <a:pt x="2147922" y="704029"/>
                    <a:pt x="2277157" y="704029"/>
                  </a:cubicBezTo>
                  <a:cubicBezTo>
                    <a:pt x="2406392" y="704029"/>
                    <a:pt x="2511157" y="599264"/>
                    <a:pt x="2511157" y="470029"/>
                  </a:cubicBezTo>
                  <a:lnTo>
                    <a:pt x="2511157" y="305988"/>
                  </a:lnTo>
                  <a:lnTo>
                    <a:pt x="2663557" y="305988"/>
                  </a:lnTo>
                  <a:lnTo>
                    <a:pt x="2663557" y="470028"/>
                  </a:lnTo>
                  <a:cubicBezTo>
                    <a:pt x="2663557" y="599263"/>
                    <a:pt x="2768322" y="704028"/>
                    <a:pt x="2897557" y="704028"/>
                  </a:cubicBezTo>
                  <a:cubicBezTo>
                    <a:pt x="3026792" y="704028"/>
                    <a:pt x="3131557" y="599263"/>
                    <a:pt x="3131557" y="470028"/>
                  </a:cubicBezTo>
                  <a:lnTo>
                    <a:pt x="3131557" y="305988"/>
                  </a:lnTo>
                  <a:lnTo>
                    <a:pt x="3240000" y="305988"/>
                  </a:lnTo>
                  <a:lnTo>
                    <a:pt x="3240000" y="3230531"/>
                  </a:lnTo>
                  <a:lnTo>
                    <a:pt x="0" y="3230531"/>
                  </a:lnTo>
                  <a:close/>
                  <a:moveTo>
                    <a:pt x="415957" y="4"/>
                  </a:moveTo>
                  <a:cubicBezTo>
                    <a:pt x="485545" y="4"/>
                    <a:pt x="541957" y="56416"/>
                    <a:pt x="541957" y="126004"/>
                  </a:cubicBezTo>
                  <a:lnTo>
                    <a:pt x="541957" y="485972"/>
                  </a:lnTo>
                  <a:cubicBezTo>
                    <a:pt x="541957" y="555560"/>
                    <a:pt x="485545" y="611972"/>
                    <a:pt x="415957" y="611972"/>
                  </a:cubicBezTo>
                  <a:cubicBezTo>
                    <a:pt x="346369" y="611972"/>
                    <a:pt x="289957" y="555560"/>
                    <a:pt x="289957" y="485972"/>
                  </a:cubicBezTo>
                  <a:lnTo>
                    <a:pt x="289957" y="126004"/>
                  </a:lnTo>
                  <a:cubicBezTo>
                    <a:pt x="289957" y="56416"/>
                    <a:pt x="346369" y="4"/>
                    <a:pt x="415957" y="4"/>
                  </a:cubicBezTo>
                  <a:close/>
                  <a:moveTo>
                    <a:pt x="1036357" y="3"/>
                  </a:moveTo>
                  <a:cubicBezTo>
                    <a:pt x="1105945" y="3"/>
                    <a:pt x="1162357" y="56415"/>
                    <a:pt x="1162357" y="126003"/>
                  </a:cubicBezTo>
                  <a:lnTo>
                    <a:pt x="1162357" y="485971"/>
                  </a:lnTo>
                  <a:cubicBezTo>
                    <a:pt x="1162357" y="555559"/>
                    <a:pt x="1105945" y="611971"/>
                    <a:pt x="1036357" y="611971"/>
                  </a:cubicBezTo>
                  <a:cubicBezTo>
                    <a:pt x="966769" y="611971"/>
                    <a:pt x="910357" y="555559"/>
                    <a:pt x="910357" y="485971"/>
                  </a:cubicBezTo>
                  <a:lnTo>
                    <a:pt x="910357" y="126003"/>
                  </a:lnTo>
                  <a:cubicBezTo>
                    <a:pt x="910357" y="56415"/>
                    <a:pt x="966769" y="3"/>
                    <a:pt x="1036357" y="3"/>
                  </a:cubicBezTo>
                  <a:close/>
                  <a:moveTo>
                    <a:pt x="1656757" y="2"/>
                  </a:moveTo>
                  <a:cubicBezTo>
                    <a:pt x="1726345" y="2"/>
                    <a:pt x="1782757" y="56414"/>
                    <a:pt x="1782757" y="126002"/>
                  </a:cubicBezTo>
                  <a:lnTo>
                    <a:pt x="1782757" y="485970"/>
                  </a:lnTo>
                  <a:cubicBezTo>
                    <a:pt x="1782757" y="555558"/>
                    <a:pt x="1726345" y="611970"/>
                    <a:pt x="1656757" y="611970"/>
                  </a:cubicBezTo>
                  <a:cubicBezTo>
                    <a:pt x="1587169" y="611970"/>
                    <a:pt x="1530757" y="555558"/>
                    <a:pt x="1530757" y="485970"/>
                  </a:cubicBezTo>
                  <a:lnTo>
                    <a:pt x="1530757" y="126002"/>
                  </a:lnTo>
                  <a:cubicBezTo>
                    <a:pt x="1530757" y="56414"/>
                    <a:pt x="1587169" y="2"/>
                    <a:pt x="1656757" y="2"/>
                  </a:cubicBezTo>
                  <a:close/>
                  <a:moveTo>
                    <a:pt x="2277157" y="1"/>
                  </a:moveTo>
                  <a:cubicBezTo>
                    <a:pt x="2346745" y="1"/>
                    <a:pt x="2403157" y="56413"/>
                    <a:pt x="2403157" y="126001"/>
                  </a:cubicBezTo>
                  <a:lnTo>
                    <a:pt x="2403157" y="485969"/>
                  </a:lnTo>
                  <a:cubicBezTo>
                    <a:pt x="2403157" y="555557"/>
                    <a:pt x="2346745" y="611969"/>
                    <a:pt x="2277157" y="611969"/>
                  </a:cubicBezTo>
                  <a:cubicBezTo>
                    <a:pt x="2207569" y="611969"/>
                    <a:pt x="2151157" y="555557"/>
                    <a:pt x="2151157" y="485969"/>
                  </a:cubicBezTo>
                  <a:lnTo>
                    <a:pt x="2151157" y="126001"/>
                  </a:lnTo>
                  <a:cubicBezTo>
                    <a:pt x="2151157" y="56413"/>
                    <a:pt x="2207569" y="1"/>
                    <a:pt x="2277157" y="1"/>
                  </a:cubicBezTo>
                  <a:close/>
                  <a:moveTo>
                    <a:pt x="2897557" y="0"/>
                  </a:moveTo>
                  <a:cubicBezTo>
                    <a:pt x="2967145" y="0"/>
                    <a:pt x="3023557" y="56412"/>
                    <a:pt x="3023557" y="126000"/>
                  </a:cubicBezTo>
                  <a:lnTo>
                    <a:pt x="3023557" y="485968"/>
                  </a:lnTo>
                  <a:cubicBezTo>
                    <a:pt x="3023557" y="555556"/>
                    <a:pt x="2967145" y="611968"/>
                    <a:pt x="2897557" y="611968"/>
                  </a:cubicBezTo>
                  <a:cubicBezTo>
                    <a:pt x="2827969" y="611968"/>
                    <a:pt x="2771557" y="555556"/>
                    <a:pt x="2771557" y="485968"/>
                  </a:cubicBezTo>
                  <a:lnTo>
                    <a:pt x="2771557" y="126000"/>
                  </a:lnTo>
                  <a:cubicBezTo>
                    <a:pt x="2771557" y="56412"/>
                    <a:pt x="2827969" y="0"/>
                    <a:pt x="2897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98145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74F128-A7FE-4299-BD0D-788F8CA837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 err="1"/>
              <a:t>WebScrapping</a:t>
            </a:r>
            <a:endParaRPr lang="pt-BR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EF966C51-26AA-4EE2-A1AD-DDC9CF6F2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699542"/>
            <a:ext cx="9144000" cy="288032"/>
          </a:xfrm>
        </p:spPr>
        <p:txBody>
          <a:bodyPr/>
          <a:lstStyle/>
          <a:p>
            <a:pPr lvl="0"/>
            <a:r>
              <a:rPr lang="en-US" altLang="ko-KR" dirty="0" err="1"/>
              <a:t>Dividendos</a:t>
            </a:r>
            <a:endParaRPr lang="en-US" altLang="ko-K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E73E3BE-286B-4E9E-AB91-6E997191E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9" y="1635646"/>
            <a:ext cx="6743584" cy="187220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2CBF101-7B0C-4665-B5E7-2F122BB3AC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575"/>
          <a:stretch/>
        </p:blipFill>
        <p:spPr>
          <a:xfrm>
            <a:off x="5868145" y="0"/>
            <a:ext cx="3275855" cy="51435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9DD35B4-3A44-4385-A361-A8BC38A4CF0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4191"/>
          <a:stretch/>
        </p:blipFill>
        <p:spPr>
          <a:xfrm>
            <a:off x="0" y="0"/>
            <a:ext cx="5976664" cy="516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84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E14206DE-36C7-482C-B17F-09F30A79635D}"/>
              </a:ext>
            </a:extLst>
          </p:cNvPr>
          <p:cNvGrpSpPr/>
          <p:nvPr/>
        </p:nvGrpSpPr>
        <p:grpSpPr>
          <a:xfrm>
            <a:off x="334681" y="833510"/>
            <a:ext cx="7210425" cy="4243532"/>
            <a:chOff x="334681" y="833510"/>
            <a:chExt cx="7210425" cy="4243532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DE73E3BE-286B-4E9E-AB91-6E997191E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4681" y="833510"/>
              <a:ext cx="6743584" cy="1872208"/>
            </a:xfrm>
            <a:prstGeom prst="rect">
              <a:avLst/>
            </a:prstGeom>
          </p:spPr>
        </p:pic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EDE0B132-2205-46F1-A2E1-EA3C1DE2A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4681" y="2610067"/>
              <a:ext cx="7210425" cy="2466975"/>
            </a:xfrm>
            <a:prstGeom prst="rect">
              <a:avLst/>
            </a:prstGeom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3481D6D5-2A69-4E6E-803F-1CDD57B4D020}"/>
              </a:ext>
            </a:extLst>
          </p:cNvPr>
          <p:cNvGrpSpPr/>
          <p:nvPr/>
        </p:nvGrpSpPr>
        <p:grpSpPr>
          <a:xfrm>
            <a:off x="334681" y="833510"/>
            <a:ext cx="7210425" cy="4243532"/>
            <a:chOff x="334681" y="833510"/>
            <a:chExt cx="7210425" cy="4243532"/>
          </a:xfrm>
        </p:grpSpPr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2A78DAF2-9037-492E-9E64-8B49325F6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-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34681" y="833510"/>
              <a:ext cx="6743584" cy="1872208"/>
            </a:xfrm>
            <a:prstGeom prst="rect">
              <a:avLst/>
            </a:prstGeom>
          </p:spPr>
        </p:pic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81F4DAA8-9D9E-4208-BDF9-08D5109CF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-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34681" y="2610067"/>
              <a:ext cx="7210425" cy="2466975"/>
            </a:xfrm>
            <a:prstGeom prst="rect">
              <a:avLst/>
            </a:prstGeom>
          </p:spPr>
        </p:pic>
      </p:grpSp>
      <p:sp>
        <p:nvSpPr>
          <p:cNvPr id="25" name="Retângulo 24">
            <a:extLst>
              <a:ext uri="{FF2B5EF4-FFF2-40B4-BE49-F238E27FC236}">
                <a16:creationId xmlns:a16="http://schemas.microsoft.com/office/drawing/2014/main" id="{1917D80B-00A2-4164-B8A7-DC1F0C6475D3}"/>
              </a:ext>
            </a:extLst>
          </p:cNvPr>
          <p:cNvSpPr/>
          <p:nvPr/>
        </p:nvSpPr>
        <p:spPr>
          <a:xfrm>
            <a:off x="0" y="833138"/>
            <a:ext cx="9144000" cy="4310362"/>
          </a:xfrm>
          <a:prstGeom prst="rect">
            <a:avLst/>
          </a:prstGeom>
          <a:solidFill>
            <a:srgbClr val="000000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2CA2348D-CDF5-4D3F-ABC9-EDF3D0577000}"/>
              </a:ext>
            </a:extLst>
          </p:cNvPr>
          <p:cNvSpPr/>
          <p:nvPr/>
        </p:nvSpPr>
        <p:spPr>
          <a:xfrm>
            <a:off x="6295262" y="1378400"/>
            <a:ext cx="2160240" cy="407360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 cada Nome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19216FF8-8A01-47AF-AA4E-D9D27C6EDE54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7375382" y="1785760"/>
            <a:ext cx="0" cy="360555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>
            <a:extLst>
              <a:ext uri="{FF2B5EF4-FFF2-40B4-BE49-F238E27FC236}">
                <a16:creationId xmlns:a16="http://schemas.microsoft.com/office/drawing/2014/main" id="{373742CC-FF4C-4C7C-8023-A7DE3ABA311C}"/>
              </a:ext>
            </a:extLst>
          </p:cNvPr>
          <p:cNvSpPr/>
          <p:nvPr/>
        </p:nvSpPr>
        <p:spPr>
          <a:xfrm>
            <a:off x="6367270" y="2140897"/>
            <a:ext cx="2071603" cy="64807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>
                <a:solidFill>
                  <a:schemeClr val="tx1"/>
                </a:solidFill>
              </a:rPr>
              <a:t>WebScrap</a:t>
            </a:r>
            <a:r>
              <a:rPr lang="pt-BR" dirty="0">
                <a:solidFill>
                  <a:schemeClr val="tx1"/>
                </a:solidFill>
              </a:rPr>
              <a:t> Ind.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0564733B-752F-4AC8-BD08-D87BCB5E7413}"/>
              </a:ext>
            </a:extLst>
          </p:cNvPr>
          <p:cNvGrpSpPr/>
          <p:nvPr/>
        </p:nvGrpSpPr>
        <p:grpSpPr>
          <a:xfrm>
            <a:off x="5791206" y="1550694"/>
            <a:ext cx="1592306" cy="1726721"/>
            <a:chOff x="5791206" y="1733156"/>
            <a:chExt cx="1592306" cy="1726721"/>
          </a:xfrm>
        </p:grpSpPr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0A6EB516-551A-4F04-BD39-A2A8E75A806D}"/>
                </a:ext>
              </a:extLst>
            </p:cNvPr>
            <p:cNvCxnSpPr>
              <a:cxnSpLocks/>
            </p:cNvCxnSpPr>
            <p:nvPr/>
          </p:nvCxnSpPr>
          <p:spPr>
            <a:xfrm>
              <a:off x="5791206" y="1733156"/>
              <a:ext cx="504056" cy="0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5C135EB5-B67A-4B22-A814-FCE82F46D97F}"/>
                </a:ext>
              </a:extLst>
            </p:cNvPr>
            <p:cNvCxnSpPr>
              <a:cxnSpLocks/>
            </p:cNvCxnSpPr>
            <p:nvPr/>
          </p:nvCxnSpPr>
          <p:spPr>
            <a:xfrm>
              <a:off x="5791206" y="1733156"/>
              <a:ext cx="0" cy="1726721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7E1B13B2-1883-443B-9E64-A6D0EAEB32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9336" y="3459877"/>
              <a:ext cx="1584176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A23DC51D-1B9B-4387-BA14-71038F9BFEDD}"/>
              </a:ext>
            </a:extLst>
          </p:cNvPr>
          <p:cNvCxnSpPr>
            <a:cxnSpLocks/>
          </p:cNvCxnSpPr>
          <p:nvPr/>
        </p:nvCxnSpPr>
        <p:spPr>
          <a:xfrm>
            <a:off x="7383512" y="2788969"/>
            <a:ext cx="0" cy="468309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tângulo 18">
            <a:extLst>
              <a:ext uri="{FF2B5EF4-FFF2-40B4-BE49-F238E27FC236}">
                <a16:creationId xmlns:a16="http://schemas.microsoft.com/office/drawing/2014/main" id="{D01C456B-9EE7-49D5-86F2-9579B27BB3F6}"/>
              </a:ext>
            </a:extLst>
          </p:cNvPr>
          <p:cNvSpPr/>
          <p:nvPr/>
        </p:nvSpPr>
        <p:spPr>
          <a:xfrm>
            <a:off x="5493740" y="915567"/>
            <a:ext cx="3433370" cy="259481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 err="1">
                <a:solidFill>
                  <a:schemeClr val="bg1"/>
                </a:solidFill>
              </a:rPr>
              <a:t>Lapply</a:t>
            </a:r>
            <a:endParaRPr lang="pt-BR" sz="2000" dirty="0">
              <a:solidFill>
                <a:schemeClr val="bg1"/>
              </a:solidFill>
            </a:endParaRPr>
          </a:p>
        </p:txBody>
      </p: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430D7F4E-0CC9-48B0-8A75-329734A1AD4D}"/>
              </a:ext>
            </a:extLst>
          </p:cNvPr>
          <p:cNvCxnSpPr/>
          <p:nvPr/>
        </p:nvCxnSpPr>
        <p:spPr>
          <a:xfrm>
            <a:off x="7383512" y="3533917"/>
            <a:ext cx="0" cy="330856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1C3D9B44-883C-42FA-82A5-EDBF4D0D951A}"/>
              </a:ext>
            </a:extLst>
          </p:cNvPr>
          <p:cNvSpPr/>
          <p:nvPr/>
        </p:nvSpPr>
        <p:spPr>
          <a:xfrm>
            <a:off x="6422651" y="3888314"/>
            <a:ext cx="2016223" cy="293675"/>
          </a:xfrm>
          <a:prstGeom prst="rect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Unir Tabelas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97FD900D-AE28-462F-ACC2-5BFA1CA37D4E}"/>
              </a:ext>
            </a:extLst>
          </p:cNvPr>
          <p:cNvCxnSpPr/>
          <p:nvPr/>
        </p:nvCxnSpPr>
        <p:spPr>
          <a:xfrm>
            <a:off x="7403071" y="4181989"/>
            <a:ext cx="0" cy="330856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449ABFA8-A9DA-43FE-BE6A-F0037BA80A1D}"/>
              </a:ext>
            </a:extLst>
          </p:cNvPr>
          <p:cNvSpPr/>
          <p:nvPr/>
        </p:nvSpPr>
        <p:spPr>
          <a:xfrm>
            <a:off x="6439279" y="4532401"/>
            <a:ext cx="2016223" cy="45306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Indicadores</a:t>
            </a:r>
          </a:p>
        </p:txBody>
      </p:sp>
      <p:sp>
        <p:nvSpPr>
          <p:cNvPr id="26" name="Espaço Reservado para Texto 3">
            <a:extLst>
              <a:ext uri="{FF2B5EF4-FFF2-40B4-BE49-F238E27FC236}">
                <a16:creationId xmlns:a16="http://schemas.microsoft.com/office/drawing/2014/main" id="{9BD8E896-D9A1-40F8-84FE-177AE1B1CFD6}"/>
              </a:ext>
            </a:extLst>
          </p:cNvPr>
          <p:cNvSpPr txBox="1">
            <a:spLocks/>
          </p:cNvSpPr>
          <p:nvPr/>
        </p:nvSpPr>
        <p:spPr>
          <a:xfrm>
            <a:off x="0" y="46422"/>
            <a:ext cx="3059832" cy="576064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600" b="0" kern="1200" baseline="0">
                <a:solidFill>
                  <a:schemeClr val="accent2"/>
                </a:solidFill>
                <a:latin typeface="+mj-lt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400" dirty="0">
                <a:solidFill>
                  <a:schemeClr val="bg1">
                    <a:lumMod val="75000"/>
                  </a:schemeClr>
                </a:solidFill>
              </a:rPr>
              <a:t>Obtendo Indicadores</a:t>
            </a:r>
          </a:p>
        </p:txBody>
      </p:sp>
    </p:spTree>
    <p:extLst>
      <p:ext uri="{BB962C8B-B14F-4D97-AF65-F5344CB8AC3E}">
        <p14:creationId xmlns:p14="http://schemas.microsoft.com/office/powerpoint/2010/main" val="3142042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1" grpId="0" animBg="1"/>
      <p:bldP spid="13" grpId="0" animBg="1"/>
      <p:bldP spid="19" grpId="0" animBg="1"/>
      <p:bldP spid="21" grpId="0" animBg="1"/>
      <p:bldP spid="2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BF5C6D7-9253-4E9E-B8D4-772B0ABB2A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13" t="33192" r="38637" b="19186"/>
          <a:stretch/>
        </p:blipFill>
        <p:spPr>
          <a:xfrm>
            <a:off x="0" y="627534"/>
            <a:ext cx="9144000" cy="435250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D1672F7-F701-41EC-A3E3-2B82C46196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l="5113" t="33192" r="38637" b="19186"/>
          <a:stretch/>
        </p:blipFill>
        <p:spPr>
          <a:xfrm>
            <a:off x="0" y="627533"/>
            <a:ext cx="9144000" cy="4352507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7D4F009-DAAB-4A13-BA33-8F14D3D672BF}"/>
              </a:ext>
            </a:extLst>
          </p:cNvPr>
          <p:cNvSpPr/>
          <p:nvPr/>
        </p:nvSpPr>
        <p:spPr>
          <a:xfrm>
            <a:off x="8956" y="555525"/>
            <a:ext cx="9144000" cy="4248473"/>
          </a:xfrm>
          <a:prstGeom prst="rect">
            <a:avLst/>
          </a:prstGeom>
          <a:solidFill>
            <a:srgbClr val="000000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23" name="Table 5">
            <a:extLst>
              <a:ext uri="{FF2B5EF4-FFF2-40B4-BE49-F238E27FC236}">
                <a16:creationId xmlns:a16="http://schemas.microsoft.com/office/drawing/2014/main" id="{28E530FE-EE4F-4271-BC05-3B449DFAF7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0536347"/>
              </p:ext>
            </p:extLst>
          </p:nvPr>
        </p:nvGraphicFramePr>
        <p:xfrm>
          <a:off x="5148064" y="555526"/>
          <a:ext cx="3877683" cy="42484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43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8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43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3954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800" kern="1200" dirty="0" err="1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Cotação</a:t>
                      </a:r>
                      <a:endParaRPr lang="en-JM" altLang="ko-KR" sz="18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4202578"/>
                  </a:ext>
                </a:extLst>
              </a:tr>
              <a:tr h="483954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Setor</a:t>
                      </a:r>
                      <a:endParaRPr lang="en-JM" altLang="ko-KR" sz="18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205102"/>
                  </a:ext>
                </a:extLst>
              </a:tr>
              <a:tr h="483954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P/L</a:t>
                      </a:r>
                      <a:endParaRPr lang="en-JM" altLang="ko-KR" sz="18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3954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ROIC</a:t>
                      </a:r>
                      <a:endParaRPr lang="en-JM" altLang="ko-KR" sz="18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3954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Divida</a:t>
                      </a: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e </a:t>
                      </a:r>
                      <a:r>
                        <a:rPr lang="en-US" altLang="ko-KR" sz="1800" dirty="0" err="1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Ativos</a:t>
                      </a:r>
                      <a:endParaRPr lang="en-JM" altLang="ko-KR" sz="18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3954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Dividend Yield</a:t>
                      </a:r>
                      <a:endParaRPr lang="en-JM" altLang="ko-KR" sz="18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3954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Anos</a:t>
                      </a: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de </a:t>
                      </a:r>
                      <a:r>
                        <a:rPr lang="en-US" altLang="ko-KR" sz="1800" dirty="0" err="1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dividendos</a:t>
                      </a:r>
                      <a:endParaRPr lang="en-JM" altLang="ko-KR" sz="18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60797">
                <a:tc gridSpan="3">
                  <a:txBody>
                    <a:bodyPr/>
                    <a:lstStyle/>
                    <a:p>
                      <a:pPr algn="r" latinLnBrk="1"/>
                      <a:r>
                        <a:rPr lang="en-US" altLang="ko-KR" sz="3600" b="1" dirty="0" err="1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Indicadores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2088" marR="92088" marT="46044" marB="46044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A2051117-2832-439D-AA9D-4F6C0CA04588}"/>
              </a:ext>
            </a:extLst>
          </p:cNvPr>
          <p:cNvSpPr txBox="1">
            <a:spLocks/>
          </p:cNvSpPr>
          <p:nvPr/>
        </p:nvSpPr>
        <p:spPr>
          <a:xfrm>
            <a:off x="0" y="46422"/>
            <a:ext cx="3059832" cy="576064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600" b="0" kern="1200" baseline="0">
                <a:solidFill>
                  <a:schemeClr val="accent2"/>
                </a:solidFill>
                <a:latin typeface="+mj-lt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400" dirty="0">
                <a:solidFill>
                  <a:schemeClr val="bg1">
                    <a:lumMod val="75000"/>
                  </a:schemeClr>
                </a:solidFill>
              </a:rPr>
              <a:t>Obtendo Indicadores</a:t>
            </a:r>
          </a:p>
        </p:txBody>
      </p:sp>
    </p:spTree>
    <p:extLst>
      <p:ext uri="{BB962C8B-B14F-4D97-AF65-F5344CB8AC3E}">
        <p14:creationId xmlns:p14="http://schemas.microsoft.com/office/powerpoint/2010/main" val="334568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wallpaper stocks">
            <a:extLst>
              <a:ext uri="{FF2B5EF4-FFF2-40B4-BE49-F238E27FC236}">
                <a16:creationId xmlns:a16="http://schemas.microsoft.com/office/drawing/2014/main" id="{997F460C-D759-4286-9958-183203221C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11" b="45440"/>
          <a:stretch/>
        </p:blipFill>
        <p:spPr bwMode="auto">
          <a:xfrm>
            <a:off x="0" y="-20259"/>
            <a:ext cx="9144000" cy="2147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5777192" y="1576588"/>
            <a:ext cx="1726950" cy="707886"/>
          </a:xfrm>
          <a:prstGeom prst="rect">
            <a:avLst/>
          </a:prstGeom>
          <a:solidFill>
            <a:srgbClr val="000000">
              <a:alpha val="63922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4"/>
                </a:solidFill>
                <a:cs typeface="Arial" pitchFamily="34" charset="0"/>
              </a:rPr>
              <a:t>54%</a:t>
            </a:r>
            <a:endParaRPr lang="ko-KR" altLang="en-US" sz="40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527439" y="1571529"/>
            <a:ext cx="1726950" cy="707886"/>
          </a:xfrm>
          <a:prstGeom prst="rect">
            <a:avLst/>
          </a:prstGeom>
          <a:solidFill>
            <a:srgbClr val="000000">
              <a:alpha val="74902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2"/>
                </a:solidFill>
                <a:cs typeface="Arial" pitchFamily="34" charset="0"/>
              </a:rPr>
              <a:t>0,03%</a:t>
            </a:r>
            <a:endParaRPr lang="ko-KR" altLang="en-US" sz="4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7624EBE2-D084-4B62-BCB4-F6E8BA5B5F12}"/>
              </a:ext>
            </a:extLst>
          </p:cNvPr>
          <p:cNvGrpSpPr/>
          <p:nvPr/>
        </p:nvGrpSpPr>
        <p:grpSpPr>
          <a:xfrm>
            <a:off x="4788024" y="2509934"/>
            <a:ext cx="3976245" cy="2483153"/>
            <a:chOff x="5167755" y="2526487"/>
            <a:chExt cx="3976245" cy="2483153"/>
          </a:xfrm>
        </p:grpSpPr>
        <p:sp>
          <p:nvSpPr>
            <p:cNvPr id="31" name="Shape 1385">
              <a:extLst>
                <a:ext uri="{FF2B5EF4-FFF2-40B4-BE49-F238E27FC236}">
                  <a16:creationId xmlns:a16="http://schemas.microsoft.com/office/drawing/2014/main" id="{9B9D950E-F6D9-435F-9E60-AB15B7BB69B0}"/>
                </a:ext>
              </a:extLst>
            </p:cNvPr>
            <p:cNvSpPr/>
            <p:nvPr/>
          </p:nvSpPr>
          <p:spPr>
            <a:xfrm>
              <a:off x="5362692" y="2526487"/>
              <a:ext cx="509655" cy="37823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29684"/>
                  </a:moveTo>
                  <a:cubicBezTo>
                    <a:pt x="120000" y="29684"/>
                    <a:pt x="108793" y="101684"/>
                    <a:pt x="106459" y="105473"/>
                  </a:cubicBezTo>
                  <a:cubicBezTo>
                    <a:pt x="104591" y="109894"/>
                    <a:pt x="106926" y="108631"/>
                    <a:pt x="106926" y="113052"/>
                  </a:cubicBezTo>
                  <a:cubicBezTo>
                    <a:pt x="106926" y="116842"/>
                    <a:pt x="105992" y="120000"/>
                    <a:pt x="105992" y="120000"/>
                  </a:cubicBezTo>
                  <a:cubicBezTo>
                    <a:pt x="75175" y="109263"/>
                    <a:pt x="75175" y="109263"/>
                    <a:pt x="75175" y="109263"/>
                  </a:cubicBezTo>
                  <a:cubicBezTo>
                    <a:pt x="70038" y="108631"/>
                    <a:pt x="70038" y="108631"/>
                    <a:pt x="70038" y="108631"/>
                  </a:cubicBezTo>
                  <a:cubicBezTo>
                    <a:pt x="68171" y="109263"/>
                    <a:pt x="68171" y="109263"/>
                    <a:pt x="68171" y="109263"/>
                  </a:cubicBezTo>
                  <a:cubicBezTo>
                    <a:pt x="65836" y="108631"/>
                    <a:pt x="65836" y="108631"/>
                    <a:pt x="65836" y="108631"/>
                  </a:cubicBezTo>
                  <a:cubicBezTo>
                    <a:pt x="63968" y="109263"/>
                    <a:pt x="63968" y="109263"/>
                    <a:pt x="63968" y="109263"/>
                  </a:cubicBezTo>
                  <a:cubicBezTo>
                    <a:pt x="50428" y="109894"/>
                    <a:pt x="50428" y="109894"/>
                    <a:pt x="50428" y="109894"/>
                  </a:cubicBezTo>
                  <a:cubicBezTo>
                    <a:pt x="49027" y="108631"/>
                    <a:pt x="49027" y="108631"/>
                    <a:pt x="49027" y="108631"/>
                  </a:cubicBezTo>
                  <a:cubicBezTo>
                    <a:pt x="47626" y="109263"/>
                    <a:pt x="47626" y="109263"/>
                    <a:pt x="47626" y="109263"/>
                  </a:cubicBezTo>
                  <a:cubicBezTo>
                    <a:pt x="46225" y="109894"/>
                    <a:pt x="46225" y="109894"/>
                    <a:pt x="46225" y="109894"/>
                  </a:cubicBezTo>
                  <a:cubicBezTo>
                    <a:pt x="45291" y="109894"/>
                    <a:pt x="45291" y="109894"/>
                    <a:pt x="45291" y="109894"/>
                  </a:cubicBezTo>
                  <a:cubicBezTo>
                    <a:pt x="43891" y="109263"/>
                    <a:pt x="43891" y="109263"/>
                    <a:pt x="43891" y="109263"/>
                  </a:cubicBezTo>
                  <a:cubicBezTo>
                    <a:pt x="43891" y="108631"/>
                    <a:pt x="43891" y="108631"/>
                    <a:pt x="43891" y="108631"/>
                  </a:cubicBezTo>
                  <a:cubicBezTo>
                    <a:pt x="41556" y="108631"/>
                    <a:pt x="41556" y="108631"/>
                    <a:pt x="41556" y="108631"/>
                  </a:cubicBezTo>
                  <a:cubicBezTo>
                    <a:pt x="40155" y="108000"/>
                    <a:pt x="40155" y="108000"/>
                    <a:pt x="40155" y="108000"/>
                  </a:cubicBezTo>
                  <a:cubicBezTo>
                    <a:pt x="39688" y="106736"/>
                    <a:pt x="39688" y="106736"/>
                    <a:pt x="39688" y="106736"/>
                  </a:cubicBezTo>
                  <a:cubicBezTo>
                    <a:pt x="39688" y="106105"/>
                    <a:pt x="39688" y="106105"/>
                    <a:pt x="39688" y="106105"/>
                  </a:cubicBezTo>
                  <a:cubicBezTo>
                    <a:pt x="37821" y="105473"/>
                    <a:pt x="37821" y="105473"/>
                    <a:pt x="37821" y="105473"/>
                  </a:cubicBezTo>
                  <a:cubicBezTo>
                    <a:pt x="34085" y="104210"/>
                    <a:pt x="34085" y="104210"/>
                    <a:pt x="34085" y="104210"/>
                  </a:cubicBezTo>
                  <a:cubicBezTo>
                    <a:pt x="31750" y="102947"/>
                    <a:pt x="31750" y="102947"/>
                    <a:pt x="31750" y="102947"/>
                  </a:cubicBezTo>
                  <a:cubicBezTo>
                    <a:pt x="30817" y="102315"/>
                    <a:pt x="30817" y="102315"/>
                    <a:pt x="30817" y="102315"/>
                  </a:cubicBezTo>
                  <a:cubicBezTo>
                    <a:pt x="28015" y="102947"/>
                    <a:pt x="28015" y="102947"/>
                    <a:pt x="28015" y="102947"/>
                  </a:cubicBezTo>
                  <a:cubicBezTo>
                    <a:pt x="23813" y="104210"/>
                    <a:pt x="23813" y="104210"/>
                    <a:pt x="23813" y="104210"/>
                  </a:cubicBezTo>
                  <a:cubicBezTo>
                    <a:pt x="18677" y="102315"/>
                    <a:pt x="18677" y="102315"/>
                    <a:pt x="18677" y="102315"/>
                  </a:cubicBezTo>
                  <a:cubicBezTo>
                    <a:pt x="15408" y="98526"/>
                    <a:pt x="15408" y="98526"/>
                    <a:pt x="15408" y="98526"/>
                  </a:cubicBezTo>
                  <a:cubicBezTo>
                    <a:pt x="15408" y="98526"/>
                    <a:pt x="16809" y="94105"/>
                    <a:pt x="16342" y="88421"/>
                  </a:cubicBezTo>
                  <a:cubicBezTo>
                    <a:pt x="15875" y="82105"/>
                    <a:pt x="13540" y="80842"/>
                    <a:pt x="13540" y="80842"/>
                  </a:cubicBezTo>
                  <a:cubicBezTo>
                    <a:pt x="11206" y="80842"/>
                    <a:pt x="11206" y="80842"/>
                    <a:pt x="11206" y="80842"/>
                  </a:cubicBezTo>
                  <a:cubicBezTo>
                    <a:pt x="9338" y="79578"/>
                    <a:pt x="9338" y="79578"/>
                    <a:pt x="9338" y="79578"/>
                  </a:cubicBezTo>
                  <a:cubicBezTo>
                    <a:pt x="9338" y="79578"/>
                    <a:pt x="9338" y="75789"/>
                    <a:pt x="7003" y="75789"/>
                  </a:cubicBezTo>
                  <a:cubicBezTo>
                    <a:pt x="4669" y="75789"/>
                    <a:pt x="4669" y="75789"/>
                    <a:pt x="4669" y="75789"/>
                  </a:cubicBezTo>
                  <a:cubicBezTo>
                    <a:pt x="1867" y="75157"/>
                    <a:pt x="1867" y="75157"/>
                    <a:pt x="1867" y="75157"/>
                  </a:cubicBezTo>
                  <a:cubicBezTo>
                    <a:pt x="0" y="73263"/>
                    <a:pt x="0" y="73263"/>
                    <a:pt x="0" y="73263"/>
                  </a:cubicBezTo>
                  <a:cubicBezTo>
                    <a:pt x="466" y="68842"/>
                    <a:pt x="466" y="68842"/>
                    <a:pt x="466" y="68842"/>
                  </a:cubicBezTo>
                  <a:cubicBezTo>
                    <a:pt x="1400" y="65052"/>
                    <a:pt x="1400" y="65052"/>
                    <a:pt x="1400" y="65052"/>
                  </a:cubicBezTo>
                  <a:cubicBezTo>
                    <a:pt x="1867" y="64421"/>
                    <a:pt x="1867" y="64421"/>
                    <a:pt x="1867" y="64421"/>
                  </a:cubicBezTo>
                  <a:cubicBezTo>
                    <a:pt x="2334" y="66315"/>
                    <a:pt x="2334" y="66315"/>
                    <a:pt x="2334" y="66315"/>
                  </a:cubicBezTo>
                  <a:cubicBezTo>
                    <a:pt x="2801" y="66947"/>
                    <a:pt x="2801" y="66947"/>
                    <a:pt x="2801" y="66947"/>
                  </a:cubicBezTo>
                  <a:cubicBezTo>
                    <a:pt x="3268" y="66315"/>
                    <a:pt x="3268" y="66315"/>
                    <a:pt x="3268" y="66315"/>
                  </a:cubicBezTo>
                  <a:cubicBezTo>
                    <a:pt x="3268" y="63789"/>
                    <a:pt x="3268" y="63789"/>
                    <a:pt x="3268" y="63789"/>
                  </a:cubicBezTo>
                  <a:cubicBezTo>
                    <a:pt x="5136" y="62526"/>
                    <a:pt x="5136" y="62526"/>
                    <a:pt x="5136" y="62526"/>
                  </a:cubicBezTo>
                  <a:cubicBezTo>
                    <a:pt x="5136" y="61894"/>
                    <a:pt x="5136" y="61894"/>
                    <a:pt x="5136" y="61894"/>
                  </a:cubicBezTo>
                  <a:cubicBezTo>
                    <a:pt x="4202" y="60631"/>
                    <a:pt x="4202" y="60631"/>
                    <a:pt x="4202" y="60631"/>
                  </a:cubicBezTo>
                  <a:cubicBezTo>
                    <a:pt x="3735" y="60000"/>
                    <a:pt x="3735" y="60000"/>
                    <a:pt x="3735" y="60000"/>
                  </a:cubicBezTo>
                  <a:cubicBezTo>
                    <a:pt x="3268" y="55578"/>
                    <a:pt x="3268" y="55578"/>
                    <a:pt x="3268" y="55578"/>
                  </a:cubicBezTo>
                  <a:cubicBezTo>
                    <a:pt x="6536" y="54947"/>
                    <a:pt x="6536" y="54947"/>
                    <a:pt x="6536" y="54947"/>
                  </a:cubicBezTo>
                  <a:cubicBezTo>
                    <a:pt x="7470" y="53684"/>
                    <a:pt x="7470" y="53684"/>
                    <a:pt x="7470" y="53684"/>
                  </a:cubicBezTo>
                  <a:cubicBezTo>
                    <a:pt x="4669" y="50526"/>
                    <a:pt x="4669" y="50526"/>
                    <a:pt x="4669" y="50526"/>
                  </a:cubicBezTo>
                  <a:cubicBezTo>
                    <a:pt x="3735" y="49263"/>
                    <a:pt x="3735" y="49263"/>
                    <a:pt x="3735" y="49263"/>
                  </a:cubicBezTo>
                  <a:cubicBezTo>
                    <a:pt x="2801" y="40421"/>
                    <a:pt x="2801" y="40421"/>
                    <a:pt x="2801" y="40421"/>
                  </a:cubicBezTo>
                  <a:cubicBezTo>
                    <a:pt x="2801" y="37894"/>
                    <a:pt x="2801" y="37894"/>
                    <a:pt x="2801" y="37894"/>
                  </a:cubicBezTo>
                  <a:cubicBezTo>
                    <a:pt x="3735" y="37263"/>
                    <a:pt x="3735" y="37263"/>
                    <a:pt x="3735" y="37263"/>
                  </a:cubicBezTo>
                  <a:cubicBezTo>
                    <a:pt x="3735" y="25894"/>
                    <a:pt x="3735" y="25894"/>
                    <a:pt x="3735" y="25894"/>
                  </a:cubicBezTo>
                  <a:cubicBezTo>
                    <a:pt x="1400" y="23368"/>
                    <a:pt x="1400" y="23368"/>
                    <a:pt x="1400" y="23368"/>
                  </a:cubicBezTo>
                  <a:cubicBezTo>
                    <a:pt x="1400" y="14526"/>
                    <a:pt x="1400" y="14526"/>
                    <a:pt x="1400" y="14526"/>
                  </a:cubicBezTo>
                  <a:cubicBezTo>
                    <a:pt x="3735" y="10736"/>
                    <a:pt x="3735" y="10736"/>
                    <a:pt x="3735" y="10736"/>
                  </a:cubicBezTo>
                  <a:cubicBezTo>
                    <a:pt x="4669" y="6315"/>
                    <a:pt x="4669" y="6315"/>
                    <a:pt x="4669" y="6315"/>
                  </a:cubicBezTo>
                  <a:cubicBezTo>
                    <a:pt x="9805" y="13263"/>
                    <a:pt x="9805" y="13263"/>
                    <a:pt x="9805" y="13263"/>
                  </a:cubicBezTo>
                  <a:cubicBezTo>
                    <a:pt x="15408" y="18947"/>
                    <a:pt x="15408" y="18947"/>
                    <a:pt x="15408" y="18947"/>
                  </a:cubicBezTo>
                  <a:cubicBezTo>
                    <a:pt x="19610" y="21473"/>
                    <a:pt x="19610" y="21473"/>
                    <a:pt x="19610" y="21473"/>
                  </a:cubicBezTo>
                  <a:cubicBezTo>
                    <a:pt x="22879" y="22736"/>
                    <a:pt x="22879" y="22736"/>
                    <a:pt x="22879" y="22736"/>
                  </a:cubicBezTo>
                  <a:cubicBezTo>
                    <a:pt x="24280" y="22736"/>
                    <a:pt x="24280" y="22736"/>
                    <a:pt x="24280" y="22736"/>
                  </a:cubicBezTo>
                  <a:cubicBezTo>
                    <a:pt x="25680" y="22736"/>
                    <a:pt x="25680" y="22736"/>
                    <a:pt x="25680" y="22736"/>
                  </a:cubicBezTo>
                  <a:cubicBezTo>
                    <a:pt x="26614" y="27157"/>
                    <a:pt x="26614" y="27157"/>
                    <a:pt x="26614" y="27157"/>
                  </a:cubicBezTo>
                  <a:cubicBezTo>
                    <a:pt x="30350" y="26526"/>
                    <a:pt x="30350" y="26526"/>
                    <a:pt x="30350" y="26526"/>
                  </a:cubicBezTo>
                  <a:cubicBezTo>
                    <a:pt x="30817" y="32842"/>
                    <a:pt x="30817" y="32842"/>
                    <a:pt x="30817" y="32842"/>
                  </a:cubicBezTo>
                  <a:cubicBezTo>
                    <a:pt x="29416" y="35368"/>
                    <a:pt x="29416" y="35368"/>
                    <a:pt x="29416" y="35368"/>
                  </a:cubicBezTo>
                  <a:cubicBezTo>
                    <a:pt x="25214" y="38526"/>
                    <a:pt x="25214" y="38526"/>
                    <a:pt x="25214" y="38526"/>
                  </a:cubicBezTo>
                  <a:cubicBezTo>
                    <a:pt x="22412" y="43578"/>
                    <a:pt x="22412" y="43578"/>
                    <a:pt x="22412" y="43578"/>
                  </a:cubicBezTo>
                  <a:cubicBezTo>
                    <a:pt x="21478" y="46105"/>
                    <a:pt x="21478" y="46105"/>
                    <a:pt x="21478" y="46105"/>
                  </a:cubicBezTo>
                  <a:cubicBezTo>
                    <a:pt x="22412" y="46736"/>
                    <a:pt x="22412" y="46736"/>
                    <a:pt x="22412" y="46736"/>
                  </a:cubicBezTo>
                  <a:cubicBezTo>
                    <a:pt x="24280" y="44210"/>
                    <a:pt x="24280" y="44210"/>
                    <a:pt x="24280" y="44210"/>
                  </a:cubicBezTo>
                  <a:cubicBezTo>
                    <a:pt x="25680" y="41684"/>
                    <a:pt x="25680" y="41684"/>
                    <a:pt x="25680" y="41684"/>
                  </a:cubicBezTo>
                  <a:cubicBezTo>
                    <a:pt x="29883" y="37894"/>
                    <a:pt x="29883" y="37894"/>
                    <a:pt x="29883" y="37894"/>
                  </a:cubicBezTo>
                  <a:cubicBezTo>
                    <a:pt x="32684" y="36000"/>
                    <a:pt x="32684" y="36000"/>
                    <a:pt x="32684" y="36000"/>
                  </a:cubicBezTo>
                  <a:cubicBezTo>
                    <a:pt x="32217" y="38526"/>
                    <a:pt x="32217" y="38526"/>
                    <a:pt x="32217" y="38526"/>
                  </a:cubicBezTo>
                  <a:cubicBezTo>
                    <a:pt x="30817" y="40421"/>
                    <a:pt x="30817" y="40421"/>
                    <a:pt x="30817" y="40421"/>
                  </a:cubicBezTo>
                  <a:cubicBezTo>
                    <a:pt x="28949" y="46736"/>
                    <a:pt x="28949" y="46736"/>
                    <a:pt x="28949" y="46736"/>
                  </a:cubicBezTo>
                  <a:cubicBezTo>
                    <a:pt x="24280" y="50526"/>
                    <a:pt x="24280" y="50526"/>
                    <a:pt x="24280" y="50526"/>
                  </a:cubicBezTo>
                  <a:cubicBezTo>
                    <a:pt x="21478" y="54315"/>
                    <a:pt x="21478" y="54315"/>
                    <a:pt x="21478" y="54315"/>
                  </a:cubicBezTo>
                  <a:cubicBezTo>
                    <a:pt x="21478" y="57473"/>
                    <a:pt x="21478" y="57473"/>
                    <a:pt x="21478" y="57473"/>
                  </a:cubicBezTo>
                  <a:cubicBezTo>
                    <a:pt x="23346" y="58105"/>
                    <a:pt x="23346" y="58105"/>
                    <a:pt x="23346" y="58105"/>
                  </a:cubicBezTo>
                  <a:cubicBezTo>
                    <a:pt x="25680" y="54947"/>
                    <a:pt x="25680" y="54947"/>
                    <a:pt x="25680" y="54947"/>
                  </a:cubicBezTo>
                  <a:cubicBezTo>
                    <a:pt x="28015" y="52421"/>
                    <a:pt x="28015" y="52421"/>
                    <a:pt x="28015" y="52421"/>
                  </a:cubicBezTo>
                  <a:cubicBezTo>
                    <a:pt x="30350" y="51789"/>
                    <a:pt x="30350" y="51789"/>
                    <a:pt x="30350" y="51789"/>
                  </a:cubicBezTo>
                  <a:cubicBezTo>
                    <a:pt x="32217" y="49263"/>
                    <a:pt x="32217" y="49263"/>
                    <a:pt x="32217" y="49263"/>
                  </a:cubicBezTo>
                  <a:cubicBezTo>
                    <a:pt x="33151" y="42947"/>
                    <a:pt x="33151" y="42947"/>
                    <a:pt x="33151" y="42947"/>
                  </a:cubicBezTo>
                  <a:cubicBezTo>
                    <a:pt x="35019" y="37894"/>
                    <a:pt x="35019" y="37894"/>
                    <a:pt x="35019" y="37894"/>
                  </a:cubicBezTo>
                  <a:cubicBezTo>
                    <a:pt x="37354" y="34105"/>
                    <a:pt x="37354" y="34105"/>
                    <a:pt x="37354" y="34105"/>
                  </a:cubicBezTo>
                  <a:cubicBezTo>
                    <a:pt x="37821" y="31578"/>
                    <a:pt x="37821" y="31578"/>
                    <a:pt x="37821" y="31578"/>
                  </a:cubicBezTo>
                  <a:cubicBezTo>
                    <a:pt x="36420" y="26526"/>
                    <a:pt x="36420" y="26526"/>
                    <a:pt x="36420" y="26526"/>
                  </a:cubicBezTo>
                  <a:cubicBezTo>
                    <a:pt x="36420" y="21473"/>
                    <a:pt x="36420" y="21473"/>
                    <a:pt x="36420" y="21473"/>
                  </a:cubicBezTo>
                  <a:cubicBezTo>
                    <a:pt x="35019" y="22105"/>
                    <a:pt x="35019" y="22105"/>
                    <a:pt x="35019" y="22105"/>
                  </a:cubicBezTo>
                  <a:cubicBezTo>
                    <a:pt x="34085" y="24000"/>
                    <a:pt x="34085" y="24000"/>
                    <a:pt x="34085" y="24000"/>
                  </a:cubicBezTo>
                  <a:cubicBezTo>
                    <a:pt x="34552" y="29052"/>
                    <a:pt x="34552" y="29052"/>
                    <a:pt x="34552" y="29052"/>
                  </a:cubicBezTo>
                  <a:cubicBezTo>
                    <a:pt x="35486" y="32842"/>
                    <a:pt x="35486" y="32842"/>
                    <a:pt x="35486" y="32842"/>
                  </a:cubicBezTo>
                  <a:cubicBezTo>
                    <a:pt x="35486" y="34105"/>
                    <a:pt x="35486" y="34105"/>
                    <a:pt x="35486" y="34105"/>
                  </a:cubicBezTo>
                  <a:cubicBezTo>
                    <a:pt x="34552" y="33473"/>
                    <a:pt x="34552" y="33473"/>
                    <a:pt x="34552" y="33473"/>
                  </a:cubicBezTo>
                  <a:cubicBezTo>
                    <a:pt x="33618" y="32210"/>
                    <a:pt x="33618" y="32210"/>
                    <a:pt x="33618" y="32210"/>
                  </a:cubicBezTo>
                  <a:cubicBezTo>
                    <a:pt x="32684" y="29052"/>
                    <a:pt x="32684" y="29052"/>
                    <a:pt x="32684" y="29052"/>
                  </a:cubicBezTo>
                  <a:cubicBezTo>
                    <a:pt x="31750" y="25894"/>
                    <a:pt x="31750" y="25894"/>
                    <a:pt x="31750" y="25894"/>
                  </a:cubicBezTo>
                  <a:cubicBezTo>
                    <a:pt x="31750" y="23368"/>
                    <a:pt x="31750" y="23368"/>
                    <a:pt x="31750" y="23368"/>
                  </a:cubicBezTo>
                  <a:cubicBezTo>
                    <a:pt x="34085" y="20210"/>
                    <a:pt x="34085" y="20210"/>
                    <a:pt x="34085" y="20210"/>
                  </a:cubicBezTo>
                  <a:cubicBezTo>
                    <a:pt x="35019" y="17684"/>
                    <a:pt x="35019" y="17684"/>
                    <a:pt x="35019" y="17684"/>
                  </a:cubicBezTo>
                  <a:cubicBezTo>
                    <a:pt x="34552" y="15157"/>
                    <a:pt x="34552" y="15157"/>
                    <a:pt x="34552" y="15157"/>
                  </a:cubicBezTo>
                  <a:cubicBezTo>
                    <a:pt x="36887" y="18315"/>
                    <a:pt x="36887" y="18315"/>
                    <a:pt x="36887" y="18315"/>
                  </a:cubicBezTo>
                  <a:cubicBezTo>
                    <a:pt x="37354" y="18947"/>
                    <a:pt x="37354" y="18947"/>
                    <a:pt x="37354" y="18947"/>
                  </a:cubicBezTo>
                  <a:cubicBezTo>
                    <a:pt x="37821" y="15157"/>
                    <a:pt x="37821" y="15157"/>
                    <a:pt x="37821" y="15157"/>
                  </a:cubicBezTo>
                  <a:cubicBezTo>
                    <a:pt x="36887" y="9473"/>
                    <a:pt x="36887" y="9473"/>
                    <a:pt x="36887" y="9473"/>
                  </a:cubicBezTo>
                  <a:cubicBezTo>
                    <a:pt x="37354" y="7578"/>
                    <a:pt x="37354" y="7578"/>
                    <a:pt x="37354" y="7578"/>
                  </a:cubicBezTo>
                  <a:cubicBezTo>
                    <a:pt x="35953" y="6947"/>
                    <a:pt x="35953" y="6947"/>
                    <a:pt x="35953" y="6947"/>
                  </a:cubicBezTo>
                  <a:cubicBezTo>
                    <a:pt x="35486" y="0"/>
                    <a:pt x="35486" y="0"/>
                    <a:pt x="35486" y="0"/>
                  </a:cubicBezTo>
                  <a:cubicBezTo>
                    <a:pt x="35486" y="0"/>
                    <a:pt x="62101" y="10105"/>
                    <a:pt x="67704" y="12000"/>
                  </a:cubicBezTo>
                  <a:cubicBezTo>
                    <a:pt x="72840" y="13894"/>
                    <a:pt x="107392" y="26526"/>
                    <a:pt x="109727" y="27157"/>
                  </a:cubicBezTo>
                  <a:cubicBezTo>
                    <a:pt x="112062" y="28421"/>
                    <a:pt x="114863" y="28421"/>
                    <a:pt x="114863" y="28421"/>
                  </a:cubicBezTo>
                  <a:lnTo>
                    <a:pt x="120000" y="29684"/>
                  </a:ln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34" name="Shape 1386">
              <a:extLst>
                <a:ext uri="{FF2B5EF4-FFF2-40B4-BE49-F238E27FC236}">
                  <a16:creationId xmlns:a16="http://schemas.microsoft.com/office/drawing/2014/main" id="{AC51DEAC-1050-46FB-A4ED-FAA42A5871DB}"/>
                </a:ext>
              </a:extLst>
            </p:cNvPr>
            <p:cNvSpPr/>
            <p:nvPr/>
          </p:nvSpPr>
          <p:spPr>
            <a:xfrm>
              <a:off x="6123651" y="3858510"/>
              <a:ext cx="535490" cy="5497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7894" y="0"/>
                  </a:moveTo>
                  <a:lnTo>
                    <a:pt x="119999" y="11794"/>
                  </a:lnTo>
                  <a:lnTo>
                    <a:pt x="119473" y="22564"/>
                  </a:lnTo>
                  <a:lnTo>
                    <a:pt x="117894" y="22564"/>
                  </a:lnTo>
                  <a:lnTo>
                    <a:pt x="110526" y="115897"/>
                  </a:lnTo>
                  <a:lnTo>
                    <a:pt x="47894" y="110256"/>
                  </a:lnTo>
                  <a:lnTo>
                    <a:pt x="47368" y="114871"/>
                  </a:lnTo>
                  <a:lnTo>
                    <a:pt x="16842" y="111794"/>
                  </a:lnTo>
                  <a:lnTo>
                    <a:pt x="15263" y="120000"/>
                  </a:lnTo>
                  <a:lnTo>
                    <a:pt x="0" y="117948"/>
                  </a:lnTo>
                  <a:lnTo>
                    <a:pt x="17894" y="0"/>
                  </a:ln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35" name="Shape 1387">
              <a:extLst>
                <a:ext uri="{FF2B5EF4-FFF2-40B4-BE49-F238E27FC236}">
                  <a16:creationId xmlns:a16="http://schemas.microsoft.com/office/drawing/2014/main" id="{82DE85F2-65C4-4C6D-A121-38F022B89AC9}"/>
                </a:ext>
              </a:extLst>
            </p:cNvPr>
            <p:cNvSpPr/>
            <p:nvPr/>
          </p:nvSpPr>
          <p:spPr>
            <a:xfrm>
              <a:off x="6323284" y="3961876"/>
              <a:ext cx="1061585" cy="104776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8407" y="68071"/>
                  </a:moveTo>
                  <a:lnTo>
                    <a:pt x="118938" y="65919"/>
                  </a:lnTo>
                  <a:lnTo>
                    <a:pt x="120000" y="64573"/>
                  </a:lnTo>
                  <a:lnTo>
                    <a:pt x="119469" y="62959"/>
                  </a:lnTo>
                  <a:lnTo>
                    <a:pt x="118938" y="60807"/>
                  </a:lnTo>
                  <a:lnTo>
                    <a:pt x="118672" y="59999"/>
                  </a:lnTo>
                  <a:lnTo>
                    <a:pt x="118672" y="58385"/>
                  </a:lnTo>
                  <a:lnTo>
                    <a:pt x="118407" y="57847"/>
                  </a:lnTo>
                  <a:lnTo>
                    <a:pt x="117345" y="55426"/>
                  </a:lnTo>
                  <a:lnTo>
                    <a:pt x="117345" y="54887"/>
                  </a:lnTo>
                  <a:lnTo>
                    <a:pt x="115486" y="53273"/>
                  </a:lnTo>
                  <a:lnTo>
                    <a:pt x="115486" y="35246"/>
                  </a:lnTo>
                  <a:lnTo>
                    <a:pt x="112831" y="34977"/>
                  </a:lnTo>
                  <a:lnTo>
                    <a:pt x="112300" y="35515"/>
                  </a:lnTo>
                  <a:lnTo>
                    <a:pt x="111504" y="35246"/>
                  </a:lnTo>
                  <a:lnTo>
                    <a:pt x="110707" y="34439"/>
                  </a:lnTo>
                  <a:lnTo>
                    <a:pt x="109646" y="33901"/>
                  </a:lnTo>
                  <a:lnTo>
                    <a:pt x="108318" y="33901"/>
                  </a:lnTo>
                  <a:lnTo>
                    <a:pt x="106725" y="32825"/>
                  </a:lnTo>
                  <a:lnTo>
                    <a:pt x="105663" y="31479"/>
                  </a:lnTo>
                  <a:lnTo>
                    <a:pt x="104336" y="31210"/>
                  </a:lnTo>
                  <a:lnTo>
                    <a:pt x="102212" y="31748"/>
                  </a:lnTo>
                  <a:lnTo>
                    <a:pt x="101681" y="31479"/>
                  </a:lnTo>
                  <a:lnTo>
                    <a:pt x="100353" y="31210"/>
                  </a:lnTo>
                  <a:lnTo>
                    <a:pt x="99292" y="32017"/>
                  </a:lnTo>
                  <a:lnTo>
                    <a:pt x="98761" y="32286"/>
                  </a:lnTo>
                  <a:lnTo>
                    <a:pt x="97964" y="31748"/>
                  </a:lnTo>
                  <a:lnTo>
                    <a:pt x="96902" y="31748"/>
                  </a:lnTo>
                  <a:lnTo>
                    <a:pt x="96371" y="32556"/>
                  </a:lnTo>
                  <a:lnTo>
                    <a:pt x="95044" y="33363"/>
                  </a:lnTo>
                  <a:lnTo>
                    <a:pt x="93982" y="33632"/>
                  </a:lnTo>
                  <a:lnTo>
                    <a:pt x="93451" y="32825"/>
                  </a:lnTo>
                  <a:lnTo>
                    <a:pt x="92654" y="32017"/>
                  </a:lnTo>
                  <a:lnTo>
                    <a:pt x="90530" y="32286"/>
                  </a:lnTo>
                  <a:lnTo>
                    <a:pt x="89203" y="31479"/>
                  </a:lnTo>
                  <a:lnTo>
                    <a:pt x="88141" y="31748"/>
                  </a:lnTo>
                  <a:lnTo>
                    <a:pt x="87610" y="32825"/>
                  </a:lnTo>
                  <a:lnTo>
                    <a:pt x="87079" y="33094"/>
                  </a:lnTo>
                  <a:lnTo>
                    <a:pt x="86814" y="31748"/>
                  </a:lnTo>
                  <a:lnTo>
                    <a:pt x="86283" y="31210"/>
                  </a:lnTo>
                  <a:lnTo>
                    <a:pt x="84690" y="32286"/>
                  </a:lnTo>
                  <a:lnTo>
                    <a:pt x="84424" y="31210"/>
                  </a:lnTo>
                  <a:lnTo>
                    <a:pt x="82831" y="30134"/>
                  </a:lnTo>
                  <a:lnTo>
                    <a:pt x="82300" y="30134"/>
                  </a:lnTo>
                  <a:lnTo>
                    <a:pt x="81769" y="30941"/>
                  </a:lnTo>
                  <a:lnTo>
                    <a:pt x="80973" y="31479"/>
                  </a:lnTo>
                  <a:lnTo>
                    <a:pt x="80176" y="31210"/>
                  </a:lnTo>
                  <a:lnTo>
                    <a:pt x="79911" y="29865"/>
                  </a:lnTo>
                  <a:lnTo>
                    <a:pt x="79115" y="29865"/>
                  </a:lnTo>
                  <a:lnTo>
                    <a:pt x="78318" y="28251"/>
                  </a:lnTo>
                  <a:lnTo>
                    <a:pt x="76194" y="28251"/>
                  </a:lnTo>
                  <a:lnTo>
                    <a:pt x="75398" y="28789"/>
                  </a:lnTo>
                  <a:lnTo>
                    <a:pt x="74601" y="27982"/>
                  </a:lnTo>
                  <a:lnTo>
                    <a:pt x="74336" y="27982"/>
                  </a:lnTo>
                  <a:lnTo>
                    <a:pt x="73008" y="28251"/>
                  </a:lnTo>
                  <a:lnTo>
                    <a:pt x="71415" y="27174"/>
                  </a:lnTo>
                  <a:lnTo>
                    <a:pt x="69292" y="27174"/>
                  </a:lnTo>
                  <a:lnTo>
                    <a:pt x="68761" y="25291"/>
                  </a:lnTo>
                  <a:lnTo>
                    <a:pt x="67699" y="24753"/>
                  </a:lnTo>
                  <a:lnTo>
                    <a:pt x="67168" y="25022"/>
                  </a:lnTo>
                  <a:lnTo>
                    <a:pt x="66371" y="24753"/>
                  </a:lnTo>
                  <a:lnTo>
                    <a:pt x="65575" y="25022"/>
                  </a:lnTo>
                  <a:lnTo>
                    <a:pt x="64778" y="25022"/>
                  </a:lnTo>
                  <a:lnTo>
                    <a:pt x="64247" y="24215"/>
                  </a:lnTo>
                  <a:lnTo>
                    <a:pt x="62389" y="22331"/>
                  </a:lnTo>
                  <a:lnTo>
                    <a:pt x="63451" y="1614"/>
                  </a:lnTo>
                  <a:lnTo>
                    <a:pt x="36902" y="0"/>
                  </a:lnTo>
                  <a:lnTo>
                    <a:pt x="33185" y="48968"/>
                  </a:lnTo>
                  <a:lnTo>
                    <a:pt x="1592" y="46008"/>
                  </a:lnTo>
                  <a:lnTo>
                    <a:pt x="1327" y="48430"/>
                  </a:lnTo>
                  <a:lnTo>
                    <a:pt x="0" y="48430"/>
                  </a:lnTo>
                  <a:lnTo>
                    <a:pt x="530" y="49237"/>
                  </a:lnTo>
                  <a:lnTo>
                    <a:pt x="1858" y="50044"/>
                  </a:lnTo>
                  <a:lnTo>
                    <a:pt x="2654" y="51121"/>
                  </a:lnTo>
                  <a:lnTo>
                    <a:pt x="2920" y="51928"/>
                  </a:lnTo>
                  <a:lnTo>
                    <a:pt x="3451" y="53004"/>
                  </a:lnTo>
                  <a:lnTo>
                    <a:pt x="3982" y="53273"/>
                  </a:lnTo>
                  <a:lnTo>
                    <a:pt x="4778" y="53811"/>
                  </a:lnTo>
                  <a:lnTo>
                    <a:pt x="5575" y="54349"/>
                  </a:lnTo>
                  <a:lnTo>
                    <a:pt x="5840" y="55156"/>
                  </a:lnTo>
                  <a:lnTo>
                    <a:pt x="6902" y="56502"/>
                  </a:lnTo>
                  <a:lnTo>
                    <a:pt x="7964" y="57309"/>
                  </a:lnTo>
                  <a:lnTo>
                    <a:pt x="10088" y="60269"/>
                  </a:lnTo>
                  <a:lnTo>
                    <a:pt x="10884" y="60269"/>
                  </a:lnTo>
                  <a:lnTo>
                    <a:pt x="11681" y="61076"/>
                  </a:lnTo>
                  <a:lnTo>
                    <a:pt x="12743" y="61883"/>
                  </a:lnTo>
                  <a:lnTo>
                    <a:pt x="14070" y="62959"/>
                  </a:lnTo>
                  <a:lnTo>
                    <a:pt x="14601" y="64035"/>
                  </a:lnTo>
                  <a:lnTo>
                    <a:pt x="14601" y="65919"/>
                  </a:lnTo>
                  <a:lnTo>
                    <a:pt x="15663" y="67533"/>
                  </a:lnTo>
                  <a:lnTo>
                    <a:pt x="15929" y="68609"/>
                  </a:lnTo>
                  <a:lnTo>
                    <a:pt x="15663" y="69686"/>
                  </a:lnTo>
                  <a:lnTo>
                    <a:pt x="15663" y="71031"/>
                  </a:lnTo>
                  <a:lnTo>
                    <a:pt x="15929" y="72645"/>
                  </a:lnTo>
                  <a:lnTo>
                    <a:pt x="17256" y="73991"/>
                  </a:lnTo>
                  <a:lnTo>
                    <a:pt x="17522" y="74798"/>
                  </a:lnTo>
                  <a:lnTo>
                    <a:pt x="17787" y="75067"/>
                  </a:lnTo>
                  <a:lnTo>
                    <a:pt x="18318" y="75605"/>
                  </a:lnTo>
                  <a:lnTo>
                    <a:pt x="18849" y="76143"/>
                  </a:lnTo>
                  <a:lnTo>
                    <a:pt x="19646" y="76950"/>
                  </a:lnTo>
                  <a:lnTo>
                    <a:pt x="20707" y="77757"/>
                  </a:lnTo>
                  <a:lnTo>
                    <a:pt x="21504" y="78565"/>
                  </a:lnTo>
                  <a:lnTo>
                    <a:pt x="22300" y="78834"/>
                  </a:lnTo>
                  <a:lnTo>
                    <a:pt x="23362" y="79641"/>
                  </a:lnTo>
                  <a:lnTo>
                    <a:pt x="24955" y="80448"/>
                  </a:lnTo>
                  <a:lnTo>
                    <a:pt x="26814" y="81793"/>
                  </a:lnTo>
                  <a:lnTo>
                    <a:pt x="27610" y="82062"/>
                  </a:lnTo>
                  <a:lnTo>
                    <a:pt x="28938" y="82600"/>
                  </a:lnTo>
                  <a:lnTo>
                    <a:pt x="30000" y="82600"/>
                  </a:lnTo>
                  <a:lnTo>
                    <a:pt x="30530" y="81524"/>
                  </a:lnTo>
                  <a:lnTo>
                    <a:pt x="31327" y="80717"/>
                  </a:lnTo>
                  <a:lnTo>
                    <a:pt x="31858" y="80179"/>
                  </a:lnTo>
                  <a:lnTo>
                    <a:pt x="32654" y="79910"/>
                  </a:lnTo>
                  <a:lnTo>
                    <a:pt x="32654" y="78565"/>
                  </a:lnTo>
                  <a:lnTo>
                    <a:pt x="33185" y="77488"/>
                  </a:lnTo>
                  <a:lnTo>
                    <a:pt x="33716" y="76143"/>
                  </a:lnTo>
                  <a:lnTo>
                    <a:pt x="35044" y="74529"/>
                  </a:lnTo>
                  <a:lnTo>
                    <a:pt x="36902" y="74260"/>
                  </a:lnTo>
                  <a:lnTo>
                    <a:pt x="37964" y="73991"/>
                  </a:lnTo>
                  <a:lnTo>
                    <a:pt x="39292" y="73991"/>
                  </a:lnTo>
                  <a:lnTo>
                    <a:pt x="40619" y="74529"/>
                  </a:lnTo>
                  <a:lnTo>
                    <a:pt x="42212" y="74798"/>
                  </a:lnTo>
                  <a:lnTo>
                    <a:pt x="43008" y="74798"/>
                  </a:lnTo>
                  <a:lnTo>
                    <a:pt x="45132" y="75067"/>
                  </a:lnTo>
                  <a:lnTo>
                    <a:pt x="45929" y="75605"/>
                  </a:lnTo>
                  <a:lnTo>
                    <a:pt x="46725" y="77219"/>
                  </a:lnTo>
                  <a:lnTo>
                    <a:pt x="47256" y="77219"/>
                  </a:lnTo>
                  <a:lnTo>
                    <a:pt x="48584" y="78565"/>
                  </a:lnTo>
                  <a:lnTo>
                    <a:pt x="49646" y="79103"/>
                  </a:lnTo>
                  <a:lnTo>
                    <a:pt x="50442" y="80717"/>
                  </a:lnTo>
                  <a:lnTo>
                    <a:pt x="52035" y="82869"/>
                  </a:lnTo>
                  <a:lnTo>
                    <a:pt x="53097" y="86098"/>
                  </a:lnTo>
                  <a:lnTo>
                    <a:pt x="53893" y="87174"/>
                  </a:lnTo>
                  <a:lnTo>
                    <a:pt x="54955" y="89327"/>
                  </a:lnTo>
                  <a:lnTo>
                    <a:pt x="54955" y="90134"/>
                  </a:lnTo>
                  <a:lnTo>
                    <a:pt x="55752" y="92286"/>
                  </a:lnTo>
                  <a:lnTo>
                    <a:pt x="57876" y="94170"/>
                  </a:lnTo>
                  <a:lnTo>
                    <a:pt x="58407" y="96322"/>
                  </a:lnTo>
                  <a:lnTo>
                    <a:pt x="61061" y="99551"/>
                  </a:lnTo>
                  <a:lnTo>
                    <a:pt x="62389" y="100089"/>
                  </a:lnTo>
                  <a:lnTo>
                    <a:pt x="62123" y="102511"/>
                  </a:lnTo>
                  <a:lnTo>
                    <a:pt x="61592" y="103049"/>
                  </a:lnTo>
                  <a:lnTo>
                    <a:pt x="62123" y="103587"/>
                  </a:lnTo>
                  <a:lnTo>
                    <a:pt x="62920" y="104394"/>
                  </a:lnTo>
                  <a:lnTo>
                    <a:pt x="62920" y="106008"/>
                  </a:lnTo>
                  <a:lnTo>
                    <a:pt x="64513" y="108968"/>
                  </a:lnTo>
                  <a:lnTo>
                    <a:pt x="65309" y="110582"/>
                  </a:lnTo>
                  <a:lnTo>
                    <a:pt x="66106" y="111928"/>
                  </a:lnTo>
                  <a:lnTo>
                    <a:pt x="66637" y="113273"/>
                  </a:lnTo>
                  <a:lnTo>
                    <a:pt x="68761" y="113542"/>
                  </a:lnTo>
                  <a:lnTo>
                    <a:pt x="70088" y="114887"/>
                  </a:lnTo>
                  <a:lnTo>
                    <a:pt x="72477" y="114887"/>
                  </a:lnTo>
                  <a:lnTo>
                    <a:pt x="74336" y="116771"/>
                  </a:lnTo>
                  <a:lnTo>
                    <a:pt x="75398" y="116771"/>
                  </a:lnTo>
                  <a:lnTo>
                    <a:pt x="75929" y="117578"/>
                  </a:lnTo>
                  <a:lnTo>
                    <a:pt x="77256" y="117847"/>
                  </a:lnTo>
                  <a:lnTo>
                    <a:pt x="77522" y="117309"/>
                  </a:lnTo>
                  <a:lnTo>
                    <a:pt x="80176" y="117847"/>
                  </a:lnTo>
                  <a:lnTo>
                    <a:pt x="80176" y="118116"/>
                  </a:lnTo>
                  <a:lnTo>
                    <a:pt x="80973" y="118923"/>
                  </a:lnTo>
                  <a:lnTo>
                    <a:pt x="82300" y="119999"/>
                  </a:lnTo>
                  <a:lnTo>
                    <a:pt x="83097" y="119461"/>
                  </a:lnTo>
                  <a:lnTo>
                    <a:pt x="83362" y="118923"/>
                  </a:lnTo>
                  <a:lnTo>
                    <a:pt x="85221" y="118654"/>
                  </a:lnTo>
                  <a:lnTo>
                    <a:pt x="84690" y="117309"/>
                  </a:lnTo>
                  <a:lnTo>
                    <a:pt x="84690" y="116502"/>
                  </a:lnTo>
                  <a:lnTo>
                    <a:pt x="84424" y="115426"/>
                  </a:lnTo>
                  <a:lnTo>
                    <a:pt x="84159" y="114349"/>
                  </a:lnTo>
                  <a:lnTo>
                    <a:pt x="83362" y="113811"/>
                  </a:lnTo>
                  <a:lnTo>
                    <a:pt x="82831" y="112197"/>
                  </a:lnTo>
                  <a:lnTo>
                    <a:pt x="82566" y="110582"/>
                  </a:lnTo>
                  <a:lnTo>
                    <a:pt x="81769" y="108699"/>
                  </a:lnTo>
                  <a:lnTo>
                    <a:pt x="81769" y="107085"/>
                  </a:lnTo>
                  <a:lnTo>
                    <a:pt x="82566" y="104663"/>
                  </a:lnTo>
                  <a:lnTo>
                    <a:pt x="83362" y="102242"/>
                  </a:lnTo>
                  <a:lnTo>
                    <a:pt x="84424" y="99551"/>
                  </a:lnTo>
                  <a:lnTo>
                    <a:pt x="84159" y="99013"/>
                  </a:lnTo>
                  <a:lnTo>
                    <a:pt x="83362" y="98475"/>
                  </a:lnTo>
                  <a:lnTo>
                    <a:pt x="82566" y="97668"/>
                  </a:lnTo>
                  <a:lnTo>
                    <a:pt x="82566" y="97130"/>
                  </a:lnTo>
                  <a:lnTo>
                    <a:pt x="83097" y="97399"/>
                  </a:lnTo>
                  <a:lnTo>
                    <a:pt x="85486" y="97130"/>
                  </a:lnTo>
                  <a:lnTo>
                    <a:pt x="85752" y="97130"/>
                  </a:lnTo>
                  <a:lnTo>
                    <a:pt x="86548" y="95515"/>
                  </a:lnTo>
                  <a:lnTo>
                    <a:pt x="85752" y="95515"/>
                  </a:lnTo>
                  <a:lnTo>
                    <a:pt x="85486" y="94977"/>
                  </a:lnTo>
                  <a:lnTo>
                    <a:pt x="85486" y="94439"/>
                  </a:lnTo>
                  <a:lnTo>
                    <a:pt x="86017" y="94170"/>
                  </a:lnTo>
                  <a:lnTo>
                    <a:pt x="87079" y="94170"/>
                  </a:lnTo>
                  <a:lnTo>
                    <a:pt x="88407" y="94170"/>
                  </a:lnTo>
                  <a:lnTo>
                    <a:pt x="88938" y="94439"/>
                  </a:lnTo>
                  <a:lnTo>
                    <a:pt x="89734" y="94170"/>
                  </a:lnTo>
                  <a:lnTo>
                    <a:pt x="91061" y="93094"/>
                  </a:lnTo>
                  <a:lnTo>
                    <a:pt x="90530" y="93094"/>
                  </a:lnTo>
                  <a:lnTo>
                    <a:pt x="89469" y="93901"/>
                  </a:lnTo>
                  <a:lnTo>
                    <a:pt x="89203" y="92825"/>
                  </a:lnTo>
                  <a:lnTo>
                    <a:pt x="89734" y="91210"/>
                  </a:lnTo>
                  <a:lnTo>
                    <a:pt x="90265" y="91748"/>
                  </a:lnTo>
                  <a:lnTo>
                    <a:pt x="90796" y="92017"/>
                  </a:lnTo>
                  <a:lnTo>
                    <a:pt x="92123" y="92017"/>
                  </a:lnTo>
                  <a:lnTo>
                    <a:pt x="92654" y="91479"/>
                  </a:lnTo>
                  <a:lnTo>
                    <a:pt x="92389" y="90403"/>
                  </a:lnTo>
                  <a:lnTo>
                    <a:pt x="91592" y="89327"/>
                  </a:lnTo>
                  <a:lnTo>
                    <a:pt x="91858" y="89058"/>
                  </a:lnTo>
                  <a:lnTo>
                    <a:pt x="92654" y="89058"/>
                  </a:lnTo>
                  <a:lnTo>
                    <a:pt x="93451" y="88520"/>
                  </a:lnTo>
                  <a:lnTo>
                    <a:pt x="93982" y="89058"/>
                  </a:lnTo>
                  <a:lnTo>
                    <a:pt x="94778" y="88520"/>
                  </a:lnTo>
                  <a:lnTo>
                    <a:pt x="95044" y="89058"/>
                  </a:lnTo>
                  <a:lnTo>
                    <a:pt x="95840" y="89596"/>
                  </a:lnTo>
                  <a:lnTo>
                    <a:pt x="96637" y="89058"/>
                  </a:lnTo>
                  <a:lnTo>
                    <a:pt x="97433" y="88520"/>
                  </a:lnTo>
                  <a:lnTo>
                    <a:pt x="99292" y="87982"/>
                  </a:lnTo>
                  <a:lnTo>
                    <a:pt x="101150" y="87713"/>
                  </a:lnTo>
                  <a:lnTo>
                    <a:pt x="104070" y="86098"/>
                  </a:lnTo>
                  <a:lnTo>
                    <a:pt x="104867" y="84484"/>
                  </a:lnTo>
                  <a:lnTo>
                    <a:pt x="105132" y="83139"/>
                  </a:lnTo>
                  <a:lnTo>
                    <a:pt x="105929" y="82600"/>
                  </a:lnTo>
                  <a:lnTo>
                    <a:pt x="106725" y="82331"/>
                  </a:lnTo>
                  <a:lnTo>
                    <a:pt x="106991" y="82062"/>
                  </a:lnTo>
                  <a:lnTo>
                    <a:pt x="107787" y="81524"/>
                  </a:lnTo>
                  <a:lnTo>
                    <a:pt x="107522" y="80717"/>
                  </a:lnTo>
                  <a:lnTo>
                    <a:pt x="107256" y="79910"/>
                  </a:lnTo>
                  <a:lnTo>
                    <a:pt x="106991" y="79641"/>
                  </a:lnTo>
                  <a:lnTo>
                    <a:pt x="106725" y="79103"/>
                  </a:lnTo>
                  <a:lnTo>
                    <a:pt x="106991" y="78295"/>
                  </a:lnTo>
                  <a:lnTo>
                    <a:pt x="108053" y="77488"/>
                  </a:lnTo>
                  <a:lnTo>
                    <a:pt x="108849" y="76950"/>
                  </a:lnTo>
                  <a:lnTo>
                    <a:pt x="109380" y="76950"/>
                  </a:lnTo>
                  <a:lnTo>
                    <a:pt x="109380" y="77757"/>
                  </a:lnTo>
                  <a:lnTo>
                    <a:pt x="109380" y="78834"/>
                  </a:lnTo>
                  <a:lnTo>
                    <a:pt x="109380" y="80448"/>
                  </a:lnTo>
                  <a:lnTo>
                    <a:pt x="109646" y="80717"/>
                  </a:lnTo>
                  <a:lnTo>
                    <a:pt x="111238" y="79372"/>
                  </a:lnTo>
                  <a:lnTo>
                    <a:pt x="112566" y="79103"/>
                  </a:lnTo>
                  <a:lnTo>
                    <a:pt x="116548" y="77488"/>
                  </a:lnTo>
                  <a:lnTo>
                    <a:pt x="117079" y="77219"/>
                  </a:lnTo>
                  <a:lnTo>
                    <a:pt x="117876" y="75874"/>
                  </a:lnTo>
                  <a:lnTo>
                    <a:pt x="118672" y="73183"/>
                  </a:lnTo>
                  <a:lnTo>
                    <a:pt x="118672" y="72107"/>
                  </a:lnTo>
                  <a:lnTo>
                    <a:pt x="117876" y="70224"/>
                  </a:lnTo>
                  <a:lnTo>
                    <a:pt x="118407" y="68878"/>
                  </a:lnTo>
                  <a:lnTo>
                    <a:pt x="118407" y="68071"/>
                  </a:ln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36" name="Shape 1388">
              <a:extLst>
                <a:ext uri="{FF2B5EF4-FFF2-40B4-BE49-F238E27FC236}">
                  <a16:creationId xmlns:a16="http://schemas.microsoft.com/office/drawing/2014/main" id="{65475906-1D5E-4F1B-A145-BE09247C3B17}"/>
                </a:ext>
              </a:extLst>
            </p:cNvPr>
            <p:cNvSpPr/>
            <p:nvPr/>
          </p:nvSpPr>
          <p:spPr>
            <a:xfrm>
              <a:off x="5689151" y="3792729"/>
              <a:ext cx="514349" cy="60610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3822" y="0"/>
                  </a:moveTo>
                  <a:cubicBezTo>
                    <a:pt x="33822" y="0"/>
                    <a:pt x="31969" y="7500"/>
                    <a:pt x="31505" y="9868"/>
                  </a:cubicBezTo>
                  <a:cubicBezTo>
                    <a:pt x="30579" y="11447"/>
                    <a:pt x="28725" y="16973"/>
                    <a:pt x="28725" y="16973"/>
                  </a:cubicBezTo>
                  <a:cubicBezTo>
                    <a:pt x="27335" y="17763"/>
                    <a:pt x="27335" y="17763"/>
                    <a:pt x="27335" y="17763"/>
                  </a:cubicBezTo>
                  <a:cubicBezTo>
                    <a:pt x="25945" y="16973"/>
                    <a:pt x="25945" y="16973"/>
                    <a:pt x="25945" y="16973"/>
                  </a:cubicBezTo>
                  <a:cubicBezTo>
                    <a:pt x="23629" y="15394"/>
                    <a:pt x="23629" y="15394"/>
                    <a:pt x="23629" y="15394"/>
                  </a:cubicBezTo>
                  <a:cubicBezTo>
                    <a:pt x="21776" y="16184"/>
                    <a:pt x="21776" y="16184"/>
                    <a:pt x="21776" y="16184"/>
                  </a:cubicBezTo>
                  <a:cubicBezTo>
                    <a:pt x="20849" y="14605"/>
                    <a:pt x="20849" y="14605"/>
                    <a:pt x="20849" y="14605"/>
                  </a:cubicBezTo>
                  <a:cubicBezTo>
                    <a:pt x="17606" y="15394"/>
                    <a:pt x="17606" y="15394"/>
                    <a:pt x="17606" y="15394"/>
                  </a:cubicBezTo>
                  <a:cubicBezTo>
                    <a:pt x="16216" y="16578"/>
                    <a:pt x="16216" y="16578"/>
                    <a:pt x="16216" y="16578"/>
                  </a:cubicBezTo>
                  <a:cubicBezTo>
                    <a:pt x="16216" y="20921"/>
                    <a:pt x="16216" y="20921"/>
                    <a:pt x="16216" y="20921"/>
                  </a:cubicBezTo>
                  <a:cubicBezTo>
                    <a:pt x="16216" y="26447"/>
                    <a:pt x="16216" y="26447"/>
                    <a:pt x="16216" y="26447"/>
                  </a:cubicBezTo>
                  <a:cubicBezTo>
                    <a:pt x="16216" y="31578"/>
                    <a:pt x="16216" y="31578"/>
                    <a:pt x="16216" y="31578"/>
                  </a:cubicBezTo>
                  <a:cubicBezTo>
                    <a:pt x="15752" y="33157"/>
                    <a:pt x="15752" y="33157"/>
                    <a:pt x="15752" y="33157"/>
                  </a:cubicBezTo>
                  <a:cubicBezTo>
                    <a:pt x="14362" y="35131"/>
                    <a:pt x="14362" y="35131"/>
                    <a:pt x="14362" y="35131"/>
                  </a:cubicBezTo>
                  <a:cubicBezTo>
                    <a:pt x="13899" y="37105"/>
                    <a:pt x="13899" y="37105"/>
                    <a:pt x="13899" y="37105"/>
                  </a:cubicBezTo>
                  <a:cubicBezTo>
                    <a:pt x="13899" y="39868"/>
                    <a:pt x="13899" y="39868"/>
                    <a:pt x="13899" y="39868"/>
                  </a:cubicBezTo>
                  <a:cubicBezTo>
                    <a:pt x="15752" y="43421"/>
                    <a:pt x="15752" y="43421"/>
                    <a:pt x="15752" y="43421"/>
                  </a:cubicBezTo>
                  <a:cubicBezTo>
                    <a:pt x="16216" y="46973"/>
                    <a:pt x="16216" y="46973"/>
                    <a:pt x="16216" y="46973"/>
                  </a:cubicBezTo>
                  <a:cubicBezTo>
                    <a:pt x="17142" y="48157"/>
                    <a:pt x="17142" y="48157"/>
                    <a:pt x="17142" y="48157"/>
                  </a:cubicBezTo>
                  <a:cubicBezTo>
                    <a:pt x="19459" y="50526"/>
                    <a:pt x="19459" y="50526"/>
                    <a:pt x="19459" y="50526"/>
                  </a:cubicBezTo>
                  <a:cubicBezTo>
                    <a:pt x="18069" y="51315"/>
                    <a:pt x="18069" y="51315"/>
                    <a:pt x="18069" y="51315"/>
                  </a:cubicBezTo>
                  <a:cubicBezTo>
                    <a:pt x="15752" y="52894"/>
                    <a:pt x="15752" y="52894"/>
                    <a:pt x="15752" y="52894"/>
                  </a:cubicBezTo>
                  <a:cubicBezTo>
                    <a:pt x="11119" y="55657"/>
                    <a:pt x="11119" y="55657"/>
                    <a:pt x="11119" y="55657"/>
                  </a:cubicBezTo>
                  <a:cubicBezTo>
                    <a:pt x="9729" y="60789"/>
                    <a:pt x="9729" y="60789"/>
                    <a:pt x="9729" y="60789"/>
                  </a:cubicBezTo>
                  <a:cubicBezTo>
                    <a:pt x="7876" y="63947"/>
                    <a:pt x="7876" y="63947"/>
                    <a:pt x="7876" y="63947"/>
                  </a:cubicBezTo>
                  <a:cubicBezTo>
                    <a:pt x="6023" y="65526"/>
                    <a:pt x="6023" y="65526"/>
                    <a:pt x="6023" y="65526"/>
                  </a:cubicBezTo>
                  <a:cubicBezTo>
                    <a:pt x="5096" y="65921"/>
                    <a:pt x="5096" y="65921"/>
                    <a:pt x="5096" y="65921"/>
                  </a:cubicBezTo>
                  <a:cubicBezTo>
                    <a:pt x="4169" y="67500"/>
                    <a:pt x="4169" y="67500"/>
                    <a:pt x="4169" y="67500"/>
                  </a:cubicBezTo>
                  <a:cubicBezTo>
                    <a:pt x="4633" y="70263"/>
                    <a:pt x="4633" y="70263"/>
                    <a:pt x="4633" y="70263"/>
                  </a:cubicBezTo>
                  <a:cubicBezTo>
                    <a:pt x="4169" y="72236"/>
                    <a:pt x="4169" y="72236"/>
                    <a:pt x="4169" y="72236"/>
                  </a:cubicBezTo>
                  <a:cubicBezTo>
                    <a:pt x="6949" y="74210"/>
                    <a:pt x="6949" y="74210"/>
                    <a:pt x="6949" y="74210"/>
                  </a:cubicBezTo>
                  <a:cubicBezTo>
                    <a:pt x="6023" y="75789"/>
                    <a:pt x="6023" y="75789"/>
                    <a:pt x="6023" y="75789"/>
                  </a:cubicBezTo>
                  <a:cubicBezTo>
                    <a:pt x="2316" y="77368"/>
                    <a:pt x="2316" y="77368"/>
                    <a:pt x="2316" y="77368"/>
                  </a:cubicBezTo>
                  <a:cubicBezTo>
                    <a:pt x="1389" y="78947"/>
                    <a:pt x="1389" y="78947"/>
                    <a:pt x="1389" y="78947"/>
                  </a:cubicBezTo>
                  <a:cubicBezTo>
                    <a:pt x="0" y="81315"/>
                    <a:pt x="0" y="81315"/>
                    <a:pt x="0" y="81315"/>
                  </a:cubicBezTo>
                  <a:cubicBezTo>
                    <a:pt x="64401" y="114868"/>
                    <a:pt x="64401" y="114868"/>
                    <a:pt x="64401" y="114868"/>
                  </a:cubicBezTo>
                  <a:cubicBezTo>
                    <a:pt x="84324" y="118026"/>
                    <a:pt x="84324" y="118026"/>
                    <a:pt x="84324" y="118026"/>
                  </a:cubicBezTo>
                  <a:cubicBezTo>
                    <a:pt x="101003" y="120000"/>
                    <a:pt x="101003" y="120000"/>
                    <a:pt x="101003" y="120000"/>
                  </a:cubicBezTo>
                  <a:cubicBezTo>
                    <a:pt x="101467" y="120000"/>
                    <a:pt x="101467" y="120000"/>
                    <a:pt x="101467" y="120000"/>
                  </a:cubicBezTo>
                  <a:cubicBezTo>
                    <a:pt x="120000" y="13026"/>
                    <a:pt x="120000" y="13026"/>
                    <a:pt x="120000" y="13026"/>
                  </a:cubicBezTo>
                  <a:lnTo>
                    <a:pt x="33822" y="0"/>
                  </a:ln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37" name="Shape 1389">
              <a:extLst>
                <a:ext uri="{FF2B5EF4-FFF2-40B4-BE49-F238E27FC236}">
                  <a16:creationId xmlns:a16="http://schemas.microsoft.com/office/drawing/2014/main" id="{82467A87-803F-49F1-9CC2-2A89445CF874}"/>
                </a:ext>
              </a:extLst>
            </p:cNvPr>
            <p:cNvSpPr/>
            <p:nvPr/>
          </p:nvSpPr>
          <p:spPr>
            <a:xfrm>
              <a:off x="5167755" y="3139641"/>
              <a:ext cx="603598" cy="104541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8793" y="118921"/>
                  </a:moveTo>
                  <a:lnTo>
                    <a:pt x="109260" y="118112"/>
                  </a:lnTo>
                  <a:lnTo>
                    <a:pt x="106926" y="116764"/>
                  </a:lnTo>
                  <a:lnTo>
                    <a:pt x="107392" y="115685"/>
                  </a:lnTo>
                  <a:lnTo>
                    <a:pt x="106926" y="114067"/>
                  </a:lnTo>
                  <a:lnTo>
                    <a:pt x="107859" y="113258"/>
                  </a:lnTo>
                  <a:lnTo>
                    <a:pt x="108793" y="112988"/>
                  </a:lnTo>
                  <a:lnTo>
                    <a:pt x="110194" y="112179"/>
                  </a:lnTo>
                  <a:lnTo>
                    <a:pt x="111595" y="110292"/>
                  </a:lnTo>
                  <a:lnTo>
                    <a:pt x="112996" y="107325"/>
                  </a:lnTo>
                  <a:lnTo>
                    <a:pt x="116731" y="105707"/>
                  </a:lnTo>
                  <a:lnTo>
                    <a:pt x="119066" y="104629"/>
                  </a:lnTo>
                  <a:lnTo>
                    <a:pt x="120000" y="104359"/>
                  </a:lnTo>
                  <a:lnTo>
                    <a:pt x="118132" y="103011"/>
                  </a:lnTo>
                  <a:lnTo>
                    <a:pt x="117198" y="102202"/>
                  </a:lnTo>
                  <a:lnTo>
                    <a:pt x="116731" y="100314"/>
                  </a:lnTo>
                  <a:lnTo>
                    <a:pt x="115330" y="98157"/>
                  </a:lnTo>
                  <a:lnTo>
                    <a:pt x="115330" y="96539"/>
                  </a:lnTo>
                  <a:lnTo>
                    <a:pt x="115797" y="95460"/>
                  </a:lnTo>
                  <a:lnTo>
                    <a:pt x="115797" y="95191"/>
                  </a:lnTo>
                  <a:lnTo>
                    <a:pt x="55097" y="42606"/>
                  </a:lnTo>
                  <a:lnTo>
                    <a:pt x="53696" y="42067"/>
                  </a:lnTo>
                  <a:lnTo>
                    <a:pt x="53229" y="41797"/>
                  </a:lnTo>
                  <a:lnTo>
                    <a:pt x="52762" y="41258"/>
                  </a:lnTo>
                  <a:lnTo>
                    <a:pt x="52295" y="40449"/>
                  </a:lnTo>
                  <a:lnTo>
                    <a:pt x="52762" y="39640"/>
                  </a:lnTo>
                  <a:lnTo>
                    <a:pt x="54630" y="39370"/>
                  </a:lnTo>
                  <a:lnTo>
                    <a:pt x="55564" y="39101"/>
                  </a:lnTo>
                  <a:lnTo>
                    <a:pt x="69105" y="9438"/>
                  </a:lnTo>
                  <a:lnTo>
                    <a:pt x="12140" y="0"/>
                  </a:lnTo>
                  <a:lnTo>
                    <a:pt x="11673" y="1078"/>
                  </a:lnTo>
                  <a:lnTo>
                    <a:pt x="10739" y="1348"/>
                  </a:lnTo>
                  <a:lnTo>
                    <a:pt x="10739" y="2426"/>
                  </a:lnTo>
                  <a:lnTo>
                    <a:pt x="10739" y="3235"/>
                  </a:lnTo>
                  <a:lnTo>
                    <a:pt x="10739" y="5662"/>
                  </a:lnTo>
                  <a:lnTo>
                    <a:pt x="10272" y="6741"/>
                  </a:lnTo>
                  <a:lnTo>
                    <a:pt x="8871" y="8089"/>
                  </a:lnTo>
                  <a:lnTo>
                    <a:pt x="7937" y="8898"/>
                  </a:lnTo>
                  <a:lnTo>
                    <a:pt x="7937" y="9168"/>
                  </a:lnTo>
                  <a:lnTo>
                    <a:pt x="7937" y="10786"/>
                  </a:lnTo>
                  <a:lnTo>
                    <a:pt x="6070" y="12134"/>
                  </a:lnTo>
                  <a:lnTo>
                    <a:pt x="3268" y="13483"/>
                  </a:lnTo>
                  <a:lnTo>
                    <a:pt x="933" y="14831"/>
                  </a:lnTo>
                  <a:lnTo>
                    <a:pt x="466" y="15370"/>
                  </a:lnTo>
                  <a:lnTo>
                    <a:pt x="0" y="16719"/>
                  </a:lnTo>
                  <a:lnTo>
                    <a:pt x="0" y="17797"/>
                  </a:lnTo>
                  <a:lnTo>
                    <a:pt x="466" y="19146"/>
                  </a:lnTo>
                  <a:lnTo>
                    <a:pt x="1400" y="20224"/>
                  </a:lnTo>
                  <a:lnTo>
                    <a:pt x="3268" y="21842"/>
                  </a:lnTo>
                  <a:lnTo>
                    <a:pt x="3735" y="22921"/>
                  </a:lnTo>
                  <a:lnTo>
                    <a:pt x="4202" y="24269"/>
                  </a:lnTo>
                  <a:lnTo>
                    <a:pt x="4202" y="26426"/>
                  </a:lnTo>
                  <a:lnTo>
                    <a:pt x="2801" y="28044"/>
                  </a:lnTo>
                  <a:lnTo>
                    <a:pt x="2334" y="29662"/>
                  </a:lnTo>
                  <a:lnTo>
                    <a:pt x="2334" y="31550"/>
                  </a:lnTo>
                  <a:lnTo>
                    <a:pt x="1867" y="32359"/>
                  </a:lnTo>
                  <a:lnTo>
                    <a:pt x="933" y="32898"/>
                  </a:lnTo>
                  <a:lnTo>
                    <a:pt x="1400" y="33977"/>
                  </a:lnTo>
                  <a:lnTo>
                    <a:pt x="3268" y="35865"/>
                  </a:lnTo>
                  <a:lnTo>
                    <a:pt x="5136" y="39101"/>
                  </a:lnTo>
                  <a:lnTo>
                    <a:pt x="7003" y="41258"/>
                  </a:lnTo>
                  <a:lnTo>
                    <a:pt x="7937" y="42067"/>
                  </a:lnTo>
                  <a:lnTo>
                    <a:pt x="7937" y="43415"/>
                  </a:lnTo>
                  <a:lnTo>
                    <a:pt x="7470" y="44224"/>
                  </a:lnTo>
                  <a:lnTo>
                    <a:pt x="6536" y="44764"/>
                  </a:lnTo>
                  <a:lnTo>
                    <a:pt x="6536" y="45573"/>
                  </a:lnTo>
                  <a:lnTo>
                    <a:pt x="8404" y="45573"/>
                  </a:lnTo>
                  <a:lnTo>
                    <a:pt x="9338" y="46382"/>
                  </a:lnTo>
                  <a:lnTo>
                    <a:pt x="10739" y="47460"/>
                  </a:lnTo>
                  <a:lnTo>
                    <a:pt x="11206" y="48000"/>
                  </a:lnTo>
                  <a:lnTo>
                    <a:pt x="12607" y="48269"/>
                  </a:lnTo>
                  <a:lnTo>
                    <a:pt x="13540" y="47191"/>
                  </a:lnTo>
                  <a:lnTo>
                    <a:pt x="13540" y="45842"/>
                  </a:lnTo>
                  <a:lnTo>
                    <a:pt x="15875" y="45573"/>
                  </a:lnTo>
                  <a:lnTo>
                    <a:pt x="17276" y="46382"/>
                  </a:lnTo>
                  <a:lnTo>
                    <a:pt x="20544" y="46382"/>
                  </a:lnTo>
                  <a:lnTo>
                    <a:pt x="22412" y="47460"/>
                  </a:lnTo>
                  <a:lnTo>
                    <a:pt x="23813" y="47730"/>
                  </a:lnTo>
                  <a:lnTo>
                    <a:pt x="24747" y="48000"/>
                  </a:lnTo>
                  <a:lnTo>
                    <a:pt x="23813" y="48539"/>
                  </a:lnTo>
                  <a:lnTo>
                    <a:pt x="22879" y="48269"/>
                  </a:lnTo>
                  <a:lnTo>
                    <a:pt x="21011" y="47730"/>
                  </a:lnTo>
                  <a:lnTo>
                    <a:pt x="20544" y="47730"/>
                  </a:lnTo>
                  <a:lnTo>
                    <a:pt x="18677" y="47460"/>
                  </a:lnTo>
                  <a:lnTo>
                    <a:pt x="17743" y="47191"/>
                  </a:lnTo>
                  <a:lnTo>
                    <a:pt x="16342" y="46921"/>
                  </a:lnTo>
                  <a:lnTo>
                    <a:pt x="15408" y="47191"/>
                  </a:lnTo>
                  <a:lnTo>
                    <a:pt x="15408" y="47730"/>
                  </a:lnTo>
                  <a:lnTo>
                    <a:pt x="15408" y="49617"/>
                  </a:lnTo>
                  <a:lnTo>
                    <a:pt x="16342" y="50426"/>
                  </a:lnTo>
                  <a:lnTo>
                    <a:pt x="15875" y="52314"/>
                  </a:lnTo>
                  <a:lnTo>
                    <a:pt x="15408" y="52314"/>
                  </a:lnTo>
                  <a:lnTo>
                    <a:pt x="14007" y="51775"/>
                  </a:lnTo>
                  <a:lnTo>
                    <a:pt x="13540" y="51235"/>
                  </a:lnTo>
                  <a:lnTo>
                    <a:pt x="13540" y="50157"/>
                  </a:lnTo>
                  <a:lnTo>
                    <a:pt x="13540" y="49887"/>
                  </a:lnTo>
                  <a:lnTo>
                    <a:pt x="13073" y="49617"/>
                  </a:lnTo>
                  <a:lnTo>
                    <a:pt x="11673" y="49348"/>
                  </a:lnTo>
                  <a:lnTo>
                    <a:pt x="11206" y="50426"/>
                  </a:lnTo>
                  <a:lnTo>
                    <a:pt x="10739" y="50966"/>
                  </a:lnTo>
                  <a:lnTo>
                    <a:pt x="10739" y="52584"/>
                  </a:lnTo>
                  <a:lnTo>
                    <a:pt x="10739" y="55011"/>
                  </a:lnTo>
                  <a:lnTo>
                    <a:pt x="10739" y="56359"/>
                  </a:lnTo>
                  <a:lnTo>
                    <a:pt x="12140" y="57707"/>
                  </a:lnTo>
                  <a:lnTo>
                    <a:pt x="14007" y="58516"/>
                  </a:lnTo>
                  <a:lnTo>
                    <a:pt x="15875" y="59325"/>
                  </a:lnTo>
                  <a:lnTo>
                    <a:pt x="16342" y="60674"/>
                  </a:lnTo>
                  <a:lnTo>
                    <a:pt x="16342" y="61752"/>
                  </a:lnTo>
                  <a:lnTo>
                    <a:pt x="15875" y="62831"/>
                  </a:lnTo>
                  <a:lnTo>
                    <a:pt x="14474" y="63101"/>
                  </a:lnTo>
                  <a:lnTo>
                    <a:pt x="13073" y="63101"/>
                  </a:lnTo>
                  <a:lnTo>
                    <a:pt x="13073" y="65797"/>
                  </a:lnTo>
                  <a:lnTo>
                    <a:pt x="13540" y="66606"/>
                  </a:lnTo>
                  <a:lnTo>
                    <a:pt x="15875" y="68764"/>
                  </a:lnTo>
                  <a:lnTo>
                    <a:pt x="16342" y="70382"/>
                  </a:lnTo>
                  <a:lnTo>
                    <a:pt x="18677" y="72269"/>
                  </a:lnTo>
                  <a:lnTo>
                    <a:pt x="19610" y="74157"/>
                  </a:lnTo>
                  <a:lnTo>
                    <a:pt x="21011" y="75505"/>
                  </a:lnTo>
                  <a:lnTo>
                    <a:pt x="22412" y="77393"/>
                  </a:lnTo>
                  <a:lnTo>
                    <a:pt x="23346" y="77662"/>
                  </a:lnTo>
                  <a:lnTo>
                    <a:pt x="23346" y="79011"/>
                  </a:lnTo>
                  <a:lnTo>
                    <a:pt x="23346" y="79820"/>
                  </a:lnTo>
                  <a:lnTo>
                    <a:pt x="23346" y="80359"/>
                  </a:lnTo>
                  <a:lnTo>
                    <a:pt x="24280" y="80898"/>
                  </a:lnTo>
                  <a:lnTo>
                    <a:pt x="24747" y="81707"/>
                  </a:lnTo>
                  <a:lnTo>
                    <a:pt x="24747" y="82786"/>
                  </a:lnTo>
                  <a:lnTo>
                    <a:pt x="24280" y="85213"/>
                  </a:lnTo>
                  <a:lnTo>
                    <a:pt x="23813" y="86831"/>
                  </a:lnTo>
                  <a:lnTo>
                    <a:pt x="23346" y="88179"/>
                  </a:lnTo>
                  <a:lnTo>
                    <a:pt x="27548" y="89528"/>
                  </a:lnTo>
                  <a:lnTo>
                    <a:pt x="31284" y="90337"/>
                  </a:lnTo>
                  <a:lnTo>
                    <a:pt x="34085" y="91415"/>
                  </a:lnTo>
                  <a:lnTo>
                    <a:pt x="38287" y="92224"/>
                  </a:lnTo>
                  <a:lnTo>
                    <a:pt x="39688" y="93033"/>
                  </a:lnTo>
                  <a:lnTo>
                    <a:pt x="42490" y="95730"/>
                  </a:lnTo>
                  <a:lnTo>
                    <a:pt x="46225" y="97617"/>
                  </a:lnTo>
                  <a:lnTo>
                    <a:pt x="51828" y="98426"/>
                  </a:lnTo>
                  <a:lnTo>
                    <a:pt x="52295" y="100853"/>
                  </a:lnTo>
                  <a:lnTo>
                    <a:pt x="53229" y="101932"/>
                  </a:lnTo>
                  <a:lnTo>
                    <a:pt x="56498" y="102471"/>
                  </a:lnTo>
                  <a:lnTo>
                    <a:pt x="59766" y="104629"/>
                  </a:lnTo>
                  <a:lnTo>
                    <a:pt x="63501" y="107865"/>
                  </a:lnTo>
                  <a:lnTo>
                    <a:pt x="65369" y="109213"/>
                  </a:lnTo>
                  <a:lnTo>
                    <a:pt x="66770" y="111640"/>
                  </a:lnTo>
                  <a:lnTo>
                    <a:pt x="65369" y="113797"/>
                  </a:lnTo>
                  <a:lnTo>
                    <a:pt x="65369" y="115146"/>
                  </a:lnTo>
                  <a:lnTo>
                    <a:pt x="66770" y="117033"/>
                  </a:lnTo>
                  <a:lnTo>
                    <a:pt x="68638" y="117303"/>
                  </a:lnTo>
                  <a:lnTo>
                    <a:pt x="105058" y="120000"/>
                  </a:lnTo>
                  <a:lnTo>
                    <a:pt x="105525" y="119730"/>
                  </a:lnTo>
                  <a:lnTo>
                    <a:pt x="108793" y="118921"/>
                  </a:ln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38" name="Shape 1390">
              <a:extLst>
                <a:ext uri="{FF2B5EF4-FFF2-40B4-BE49-F238E27FC236}">
                  <a16:creationId xmlns:a16="http://schemas.microsoft.com/office/drawing/2014/main" id="{5B3531EF-BD03-4125-B42E-A87AF2BD52A8}"/>
                </a:ext>
              </a:extLst>
            </p:cNvPr>
            <p:cNvSpPr/>
            <p:nvPr/>
          </p:nvSpPr>
          <p:spPr>
            <a:xfrm>
              <a:off x="6649746" y="3912544"/>
              <a:ext cx="659967" cy="35473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6853"/>
                  </a:moveTo>
                  <a:cubicBezTo>
                    <a:pt x="0" y="18876"/>
                    <a:pt x="0" y="18876"/>
                    <a:pt x="0" y="18876"/>
                  </a:cubicBezTo>
                  <a:cubicBezTo>
                    <a:pt x="0" y="16853"/>
                    <a:pt x="0" y="16853"/>
                    <a:pt x="0" y="16853"/>
                  </a:cubicBezTo>
                  <a:cubicBezTo>
                    <a:pt x="42650" y="21573"/>
                    <a:pt x="42650" y="21573"/>
                    <a:pt x="42650" y="21573"/>
                  </a:cubicBezTo>
                  <a:cubicBezTo>
                    <a:pt x="40843" y="82921"/>
                    <a:pt x="40843" y="82921"/>
                    <a:pt x="40843" y="82921"/>
                  </a:cubicBezTo>
                  <a:cubicBezTo>
                    <a:pt x="43734" y="88314"/>
                    <a:pt x="43734" y="88314"/>
                    <a:pt x="43734" y="88314"/>
                  </a:cubicBezTo>
                  <a:cubicBezTo>
                    <a:pt x="44819" y="90337"/>
                    <a:pt x="44819" y="90337"/>
                    <a:pt x="44819" y="90337"/>
                  </a:cubicBezTo>
                  <a:cubicBezTo>
                    <a:pt x="45903" y="90337"/>
                    <a:pt x="45903" y="90337"/>
                    <a:pt x="45903" y="90337"/>
                  </a:cubicBezTo>
                  <a:cubicBezTo>
                    <a:pt x="47349" y="89662"/>
                    <a:pt x="47349" y="89662"/>
                    <a:pt x="47349" y="89662"/>
                  </a:cubicBezTo>
                  <a:cubicBezTo>
                    <a:pt x="48433" y="90337"/>
                    <a:pt x="48433" y="90337"/>
                    <a:pt x="48433" y="90337"/>
                  </a:cubicBezTo>
                  <a:cubicBezTo>
                    <a:pt x="49518" y="89662"/>
                    <a:pt x="49518" y="89662"/>
                    <a:pt x="49518" y="89662"/>
                  </a:cubicBezTo>
                  <a:cubicBezTo>
                    <a:pt x="50963" y="91011"/>
                    <a:pt x="50963" y="91011"/>
                    <a:pt x="50963" y="91011"/>
                  </a:cubicBezTo>
                  <a:cubicBezTo>
                    <a:pt x="52048" y="97078"/>
                    <a:pt x="52048" y="97078"/>
                    <a:pt x="52048" y="97078"/>
                  </a:cubicBezTo>
                  <a:cubicBezTo>
                    <a:pt x="55301" y="97078"/>
                    <a:pt x="55301" y="97078"/>
                    <a:pt x="55301" y="97078"/>
                  </a:cubicBezTo>
                  <a:cubicBezTo>
                    <a:pt x="57831" y="99775"/>
                    <a:pt x="57831" y="99775"/>
                    <a:pt x="57831" y="99775"/>
                  </a:cubicBezTo>
                  <a:cubicBezTo>
                    <a:pt x="59999" y="99101"/>
                    <a:pt x="59999" y="99101"/>
                    <a:pt x="59999" y="99101"/>
                  </a:cubicBezTo>
                  <a:cubicBezTo>
                    <a:pt x="60361" y="99101"/>
                    <a:pt x="60361" y="99101"/>
                    <a:pt x="60361" y="99101"/>
                  </a:cubicBezTo>
                  <a:cubicBezTo>
                    <a:pt x="61807" y="101797"/>
                    <a:pt x="61807" y="101797"/>
                    <a:pt x="61807" y="101797"/>
                  </a:cubicBezTo>
                  <a:cubicBezTo>
                    <a:pt x="63253" y="99775"/>
                    <a:pt x="63253" y="99775"/>
                    <a:pt x="63253" y="99775"/>
                  </a:cubicBezTo>
                  <a:cubicBezTo>
                    <a:pt x="66506" y="100449"/>
                    <a:pt x="66506" y="100449"/>
                    <a:pt x="66506" y="100449"/>
                  </a:cubicBezTo>
                  <a:cubicBezTo>
                    <a:pt x="67951" y="105168"/>
                    <a:pt x="67951" y="105168"/>
                    <a:pt x="67951" y="105168"/>
                  </a:cubicBezTo>
                  <a:cubicBezTo>
                    <a:pt x="69036" y="105168"/>
                    <a:pt x="69036" y="105168"/>
                    <a:pt x="69036" y="105168"/>
                  </a:cubicBezTo>
                  <a:cubicBezTo>
                    <a:pt x="69397" y="109213"/>
                    <a:pt x="69397" y="109213"/>
                    <a:pt x="69397" y="109213"/>
                  </a:cubicBezTo>
                  <a:cubicBezTo>
                    <a:pt x="70843" y="109887"/>
                    <a:pt x="70843" y="109887"/>
                    <a:pt x="70843" y="109887"/>
                  </a:cubicBezTo>
                  <a:cubicBezTo>
                    <a:pt x="72289" y="107865"/>
                    <a:pt x="72289" y="107865"/>
                    <a:pt x="72289" y="107865"/>
                  </a:cubicBezTo>
                  <a:cubicBezTo>
                    <a:pt x="73012" y="105842"/>
                    <a:pt x="73012" y="105842"/>
                    <a:pt x="73012" y="105842"/>
                  </a:cubicBezTo>
                  <a:cubicBezTo>
                    <a:pt x="73734" y="105842"/>
                    <a:pt x="73734" y="105842"/>
                    <a:pt x="73734" y="105842"/>
                  </a:cubicBezTo>
                  <a:cubicBezTo>
                    <a:pt x="76265" y="109213"/>
                    <a:pt x="76265" y="109213"/>
                    <a:pt x="76265" y="109213"/>
                  </a:cubicBezTo>
                  <a:cubicBezTo>
                    <a:pt x="76987" y="111910"/>
                    <a:pt x="76987" y="111910"/>
                    <a:pt x="76987" y="111910"/>
                  </a:cubicBezTo>
                  <a:cubicBezTo>
                    <a:pt x="79518" y="109213"/>
                    <a:pt x="79518" y="109213"/>
                    <a:pt x="79518" y="109213"/>
                  </a:cubicBezTo>
                  <a:cubicBezTo>
                    <a:pt x="80240" y="110561"/>
                    <a:pt x="80240" y="110561"/>
                    <a:pt x="80240" y="110561"/>
                  </a:cubicBezTo>
                  <a:cubicBezTo>
                    <a:pt x="80602" y="114606"/>
                    <a:pt x="80602" y="114606"/>
                    <a:pt x="80602" y="114606"/>
                  </a:cubicBezTo>
                  <a:cubicBezTo>
                    <a:pt x="81325" y="113932"/>
                    <a:pt x="81325" y="113932"/>
                    <a:pt x="81325" y="113932"/>
                  </a:cubicBezTo>
                  <a:cubicBezTo>
                    <a:pt x="82409" y="110561"/>
                    <a:pt x="82409" y="110561"/>
                    <a:pt x="82409" y="110561"/>
                  </a:cubicBezTo>
                  <a:cubicBezTo>
                    <a:pt x="84216" y="109887"/>
                    <a:pt x="84216" y="109887"/>
                    <a:pt x="84216" y="109887"/>
                  </a:cubicBezTo>
                  <a:cubicBezTo>
                    <a:pt x="86385" y="111910"/>
                    <a:pt x="86385" y="111910"/>
                    <a:pt x="86385" y="111910"/>
                  </a:cubicBezTo>
                  <a:cubicBezTo>
                    <a:pt x="89638" y="111235"/>
                    <a:pt x="89638" y="111235"/>
                    <a:pt x="89638" y="111235"/>
                  </a:cubicBezTo>
                  <a:cubicBezTo>
                    <a:pt x="91084" y="113932"/>
                    <a:pt x="91084" y="113932"/>
                    <a:pt x="91084" y="113932"/>
                  </a:cubicBezTo>
                  <a:cubicBezTo>
                    <a:pt x="91807" y="115955"/>
                    <a:pt x="91807" y="115955"/>
                    <a:pt x="91807" y="115955"/>
                  </a:cubicBezTo>
                  <a:cubicBezTo>
                    <a:pt x="93614" y="115280"/>
                    <a:pt x="93614" y="115280"/>
                    <a:pt x="93614" y="115280"/>
                  </a:cubicBezTo>
                  <a:cubicBezTo>
                    <a:pt x="95421" y="112584"/>
                    <a:pt x="95421" y="112584"/>
                    <a:pt x="95421" y="112584"/>
                  </a:cubicBezTo>
                  <a:cubicBezTo>
                    <a:pt x="96506" y="110561"/>
                    <a:pt x="96506" y="110561"/>
                    <a:pt x="96506" y="110561"/>
                  </a:cubicBezTo>
                  <a:cubicBezTo>
                    <a:pt x="97951" y="110561"/>
                    <a:pt x="97951" y="110561"/>
                    <a:pt x="97951" y="110561"/>
                  </a:cubicBezTo>
                  <a:cubicBezTo>
                    <a:pt x="99397" y="111910"/>
                    <a:pt x="99397" y="111910"/>
                    <a:pt x="99397" y="111910"/>
                  </a:cubicBezTo>
                  <a:cubicBezTo>
                    <a:pt x="100481" y="111235"/>
                    <a:pt x="100481" y="111235"/>
                    <a:pt x="100481" y="111235"/>
                  </a:cubicBezTo>
                  <a:cubicBezTo>
                    <a:pt x="101927" y="109213"/>
                    <a:pt x="101927" y="109213"/>
                    <a:pt x="101927" y="109213"/>
                  </a:cubicBezTo>
                  <a:cubicBezTo>
                    <a:pt x="104096" y="109887"/>
                    <a:pt x="104096" y="109887"/>
                    <a:pt x="104096" y="109887"/>
                  </a:cubicBezTo>
                  <a:cubicBezTo>
                    <a:pt x="105180" y="110561"/>
                    <a:pt x="105180" y="110561"/>
                    <a:pt x="105180" y="110561"/>
                  </a:cubicBezTo>
                  <a:cubicBezTo>
                    <a:pt x="108433" y="108539"/>
                    <a:pt x="108433" y="108539"/>
                    <a:pt x="108433" y="108539"/>
                  </a:cubicBezTo>
                  <a:cubicBezTo>
                    <a:pt x="110602" y="109887"/>
                    <a:pt x="110602" y="109887"/>
                    <a:pt x="110602" y="109887"/>
                  </a:cubicBezTo>
                  <a:cubicBezTo>
                    <a:pt x="112409" y="113258"/>
                    <a:pt x="112409" y="113258"/>
                    <a:pt x="112409" y="113258"/>
                  </a:cubicBezTo>
                  <a:cubicBezTo>
                    <a:pt x="114939" y="116629"/>
                    <a:pt x="114939" y="116629"/>
                    <a:pt x="114939" y="116629"/>
                  </a:cubicBezTo>
                  <a:cubicBezTo>
                    <a:pt x="117108" y="116629"/>
                    <a:pt x="117108" y="116629"/>
                    <a:pt x="117108" y="116629"/>
                  </a:cubicBezTo>
                  <a:cubicBezTo>
                    <a:pt x="118554" y="118651"/>
                    <a:pt x="118554" y="118651"/>
                    <a:pt x="118554" y="118651"/>
                  </a:cubicBezTo>
                  <a:cubicBezTo>
                    <a:pt x="119638" y="120000"/>
                    <a:pt x="119638" y="120000"/>
                    <a:pt x="119638" y="120000"/>
                  </a:cubicBezTo>
                  <a:cubicBezTo>
                    <a:pt x="119999" y="59325"/>
                    <a:pt x="119999" y="59325"/>
                    <a:pt x="119999" y="59325"/>
                  </a:cubicBezTo>
                  <a:cubicBezTo>
                    <a:pt x="117108" y="24943"/>
                    <a:pt x="117108" y="24943"/>
                    <a:pt x="117108" y="24943"/>
                  </a:cubicBezTo>
                  <a:cubicBezTo>
                    <a:pt x="117108" y="8089"/>
                    <a:pt x="117108" y="8089"/>
                    <a:pt x="117108" y="8089"/>
                  </a:cubicBezTo>
                  <a:cubicBezTo>
                    <a:pt x="117108" y="8089"/>
                    <a:pt x="76265" y="6741"/>
                    <a:pt x="63253" y="6067"/>
                  </a:cubicBezTo>
                  <a:cubicBezTo>
                    <a:pt x="47349" y="4719"/>
                    <a:pt x="1445" y="0"/>
                    <a:pt x="1445" y="0"/>
                  </a:cubicBezTo>
                  <a:cubicBezTo>
                    <a:pt x="1084" y="16853"/>
                    <a:pt x="1084" y="16853"/>
                    <a:pt x="1084" y="16853"/>
                  </a:cubicBezTo>
                  <a:lnTo>
                    <a:pt x="0" y="16853"/>
                  </a:ln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39" name="Shape 1391">
              <a:extLst>
                <a:ext uri="{FF2B5EF4-FFF2-40B4-BE49-F238E27FC236}">
                  <a16:creationId xmlns:a16="http://schemas.microsoft.com/office/drawing/2014/main" id="{60F1FFF9-A2E6-4525-B9FF-7804132DB853}"/>
                </a:ext>
              </a:extLst>
            </p:cNvPr>
            <p:cNvSpPr/>
            <p:nvPr/>
          </p:nvSpPr>
          <p:spPr>
            <a:xfrm>
              <a:off x="6734297" y="3625934"/>
              <a:ext cx="558974" cy="31010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17446" y="37692"/>
                    <a:pt x="117446" y="37692"/>
                    <a:pt x="117446" y="37692"/>
                  </a:cubicBezTo>
                  <a:cubicBezTo>
                    <a:pt x="116170" y="36153"/>
                    <a:pt x="116170" y="36153"/>
                    <a:pt x="116170" y="36153"/>
                  </a:cubicBezTo>
                  <a:cubicBezTo>
                    <a:pt x="115319" y="31538"/>
                    <a:pt x="115319" y="31538"/>
                    <a:pt x="115319" y="31538"/>
                  </a:cubicBezTo>
                  <a:cubicBezTo>
                    <a:pt x="112765" y="26923"/>
                    <a:pt x="112765" y="26923"/>
                    <a:pt x="112765" y="26923"/>
                  </a:cubicBezTo>
                  <a:cubicBezTo>
                    <a:pt x="114042" y="23076"/>
                    <a:pt x="114042" y="23076"/>
                    <a:pt x="114042" y="23076"/>
                  </a:cubicBezTo>
                  <a:cubicBezTo>
                    <a:pt x="115319" y="18461"/>
                    <a:pt x="115319" y="18461"/>
                    <a:pt x="115319" y="18461"/>
                  </a:cubicBezTo>
                  <a:cubicBezTo>
                    <a:pt x="115319" y="14615"/>
                    <a:pt x="115319" y="14615"/>
                    <a:pt x="115319" y="14615"/>
                  </a:cubicBezTo>
                  <a:cubicBezTo>
                    <a:pt x="114468" y="14615"/>
                    <a:pt x="114468" y="14615"/>
                    <a:pt x="114468" y="14615"/>
                  </a:cubicBezTo>
                  <a:cubicBezTo>
                    <a:pt x="110638" y="14615"/>
                    <a:pt x="110638" y="14615"/>
                    <a:pt x="110638" y="14615"/>
                  </a:cubicBezTo>
                  <a:cubicBezTo>
                    <a:pt x="109787" y="11538"/>
                    <a:pt x="109787" y="11538"/>
                    <a:pt x="109787" y="11538"/>
                  </a:cubicBezTo>
                  <a:cubicBezTo>
                    <a:pt x="108085" y="6923"/>
                    <a:pt x="108085" y="6923"/>
                    <a:pt x="108085" y="6923"/>
                  </a:cubicBezTo>
                  <a:cubicBezTo>
                    <a:pt x="108085" y="6923"/>
                    <a:pt x="79574" y="5384"/>
                    <a:pt x="70212" y="4615"/>
                  </a:cubicBezTo>
                  <a:cubicBezTo>
                    <a:pt x="53617" y="3846"/>
                    <a:pt x="4255" y="0"/>
                    <a:pt x="4255" y="0"/>
                  </a:cubicBezTo>
                  <a:cubicBezTo>
                    <a:pt x="0" y="112307"/>
                    <a:pt x="0" y="112307"/>
                    <a:pt x="0" y="112307"/>
                  </a:cubicBezTo>
                  <a:cubicBezTo>
                    <a:pt x="17446" y="113846"/>
                    <a:pt x="44255" y="116153"/>
                    <a:pt x="56595" y="117692"/>
                  </a:cubicBezTo>
                  <a:cubicBezTo>
                    <a:pt x="71914" y="118461"/>
                    <a:pt x="120000" y="120000"/>
                    <a:pt x="120000" y="120000"/>
                  </a:cubicBez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40" name="Shape 1392">
              <a:extLst>
                <a:ext uri="{FF2B5EF4-FFF2-40B4-BE49-F238E27FC236}">
                  <a16:creationId xmlns:a16="http://schemas.microsoft.com/office/drawing/2014/main" id="{52787846-7DA7-4DC9-9C15-0AC04F8B99B0}"/>
                </a:ext>
              </a:extLst>
            </p:cNvPr>
            <p:cNvSpPr/>
            <p:nvPr/>
          </p:nvSpPr>
          <p:spPr>
            <a:xfrm>
              <a:off x="6616866" y="3329929"/>
              <a:ext cx="622387" cy="3147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19233" y="116962"/>
                    <a:pt x="119233" y="116962"/>
                    <a:pt x="119233" y="116962"/>
                  </a:cubicBezTo>
                  <a:cubicBezTo>
                    <a:pt x="118849" y="112405"/>
                    <a:pt x="118849" y="112405"/>
                    <a:pt x="118849" y="112405"/>
                  </a:cubicBezTo>
                  <a:cubicBezTo>
                    <a:pt x="118849" y="112405"/>
                    <a:pt x="116932" y="111645"/>
                    <a:pt x="116549" y="110886"/>
                  </a:cubicBezTo>
                  <a:cubicBezTo>
                    <a:pt x="116166" y="110126"/>
                    <a:pt x="116549" y="110126"/>
                    <a:pt x="116549" y="110126"/>
                  </a:cubicBezTo>
                  <a:cubicBezTo>
                    <a:pt x="115782" y="107848"/>
                    <a:pt x="115782" y="107848"/>
                    <a:pt x="115782" y="107848"/>
                  </a:cubicBezTo>
                  <a:cubicBezTo>
                    <a:pt x="116549" y="106329"/>
                    <a:pt x="116549" y="106329"/>
                    <a:pt x="116549" y="106329"/>
                  </a:cubicBezTo>
                  <a:cubicBezTo>
                    <a:pt x="116166" y="102531"/>
                    <a:pt x="116166" y="102531"/>
                    <a:pt x="116166" y="102531"/>
                  </a:cubicBezTo>
                  <a:cubicBezTo>
                    <a:pt x="115015" y="101012"/>
                    <a:pt x="115015" y="101012"/>
                    <a:pt x="115015" y="101012"/>
                  </a:cubicBezTo>
                  <a:cubicBezTo>
                    <a:pt x="114632" y="98734"/>
                    <a:pt x="114632" y="98734"/>
                    <a:pt x="114632" y="98734"/>
                  </a:cubicBezTo>
                  <a:cubicBezTo>
                    <a:pt x="113865" y="93417"/>
                    <a:pt x="113865" y="93417"/>
                    <a:pt x="113865" y="93417"/>
                  </a:cubicBezTo>
                  <a:cubicBezTo>
                    <a:pt x="113865" y="85822"/>
                    <a:pt x="113865" y="85822"/>
                    <a:pt x="113865" y="85822"/>
                  </a:cubicBezTo>
                  <a:cubicBezTo>
                    <a:pt x="113482" y="84303"/>
                    <a:pt x="113482" y="84303"/>
                    <a:pt x="113482" y="84303"/>
                  </a:cubicBezTo>
                  <a:cubicBezTo>
                    <a:pt x="112715" y="82025"/>
                    <a:pt x="112715" y="82025"/>
                    <a:pt x="112715" y="82025"/>
                  </a:cubicBezTo>
                  <a:cubicBezTo>
                    <a:pt x="113099" y="78987"/>
                    <a:pt x="113099" y="78987"/>
                    <a:pt x="113099" y="78987"/>
                  </a:cubicBezTo>
                  <a:cubicBezTo>
                    <a:pt x="113099" y="71392"/>
                    <a:pt x="113099" y="71392"/>
                    <a:pt x="113099" y="71392"/>
                  </a:cubicBezTo>
                  <a:cubicBezTo>
                    <a:pt x="112332" y="66075"/>
                    <a:pt x="112332" y="66075"/>
                    <a:pt x="112332" y="66075"/>
                  </a:cubicBezTo>
                  <a:cubicBezTo>
                    <a:pt x="111565" y="64556"/>
                    <a:pt x="111565" y="64556"/>
                    <a:pt x="111565" y="64556"/>
                  </a:cubicBezTo>
                  <a:cubicBezTo>
                    <a:pt x="110798" y="64556"/>
                    <a:pt x="110798" y="64556"/>
                    <a:pt x="110798" y="64556"/>
                  </a:cubicBezTo>
                  <a:cubicBezTo>
                    <a:pt x="110415" y="63037"/>
                    <a:pt x="110415" y="63037"/>
                    <a:pt x="110415" y="63037"/>
                  </a:cubicBezTo>
                  <a:cubicBezTo>
                    <a:pt x="110031" y="59240"/>
                    <a:pt x="110031" y="59240"/>
                    <a:pt x="110031" y="59240"/>
                  </a:cubicBezTo>
                  <a:cubicBezTo>
                    <a:pt x="109648" y="56202"/>
                    <a:pt x="109648" y="56202"/>
                    <a:pt x="109648" y="56202"/>
                  </a:cubicBezTo>
                  <a:cubicBezTo>
                    <a:pt x="110798" y="55443"/>
                    <a:pt x="110798" y="55443"/>
                    <a:pt x="110798" y="55443"/>
                  </a:cubicBezTo>
                  <a:cubicBezTo>
                    <a:pt x="110798" y="54683"/>
                    <a:pt x="110798" y="54683"/>
                    <a:pt x="110798" y="54683"/>
                  </a:cubicBezTo>
                  <a:cubicBezTo>
                    <a:pt x="110415" y="53924"/>
                    <a:pt x="110415" y="53924"/>
                    <a:pt x="110415" y="53924"/>
                  </a:cubicBezTo>
                  <a:cubicBezTo>
                    <a:pt x="110031" y="51645"/>
                    <a:pt x="110031" y="51645"/>
                    <a:pt x="110031" y="51645"/>
                  </a:cubicBezTo>
                  <a:cubicBezTo>
                    <a:pt x="109265" y="49367"/>
                    <a:pt x="109265" y="49367"/>
                    <a:pt x="109265" y="49367"/>
                  </a:cubicBezTo>
                  <a:cubicBezTo>
                    <a:pt x="108498" y="45569"/>
                    <a:pt x="108498" y="45569"/>
                    <a:pt x="108498" y="45569"/>
                  </a:cubicBezTo>
                  <a:cubicBezTo>
                    <a:pt x="107731" y="41012"/>
                    <a:pt x="107731" y="41012"/>
                    <a:pt x="107731" y="41012"/>
                  </a:cubicBezTo>
                  <a:cubicBezTo>
                    <a:pt x="106581" y="37215"/>
                    <a:pt x="106581" y="37215"/>
                    <a:pt x="106581" y="37215"/>
                  </a:cubicBezTo>
                  <a:cubicBezTo>
                    <a:pt x="105431" y="30379"/>
                    <a:pt x="105431" y="30379"/>
                    <a:pt x="105431" y="30379"/>
                  </a:cubicBezTo>
                  <a:cubicBezTo>
                    <a:pt x="104281" y="27341"/>
                    <a:pt x="104281" y="27341"/>
                    <a:pt x="104281" y="27341"/>
                  </a:cubicBezTo>
                  <a:cubicBezTo>
                    <a:pt x="103897" y="26582"/>
                    <a:pt x="103897" y="26582"/>
                    <a:pt x="103897" y="26582"/>
                  </a:cubicBezTo>
                  <a:cubicBezTo>
                    <a:pt x="102364" y="24303"/>
                    <a:pt x="102364" y="24303"/>
                    <a:pt x="102364" y="24303"/>
                  </a:cubicBezTo>
                  <a:cubicBezTo>
                    <a:pt x="99680" y="20506"/>
                    <a:pt x="99680" y="20506"/>
                    <a:pt x="99680" y="20506"/>
                  </a:cubicBezTo>
                  <a:cubicBezTo>
                    <a:pt x="97763" y="18987"/>
                    <a:pt x="97763" y="18987"/>
                    <a:pt x="97763" y="18987"/>
                  </a:cubicBezTo>
                  <a:cubicBezTo>
                    <a:pt x="95846" y="17468"/>
                    <a:pt x="95846" y="17468"/>
                    <a:pt x="95846" y="17468"/>
                  </a:cubicBezTo>
                  <a:cubicBezTo>
                    <a:pt x="94313" y="14430"/>
                    <a:pt x="94313" y="14430"/>
                    <a:pt x="94313" y="14430"/>
                  </a:cubicBezTo>
                  <a:cubicBezTo>
                    <a:pt x="91629" y="13670"/>
                    <a:pt x="91629" y="13670"/>
                    <a:pt x="91629" y="13670"/>
                  </a:cubicBezTo>
                  <a:cubicBezTo>
                    <a:pt x="88178" y="14430"/>
                    <a:pt x="88178" y="14430"/>
                    <a:pt x="88178" y="14430"/>
                  </a:cubicBezTo>
                  <a:cubicBezTo>
                    <a:pt x="87028" y="14430"/>
                    <a:pt x="87028" y="14430"/>
                    <a:pt x="87028" y="14430"/>
                  </a:cubicBezTo>
                  <a:cubicBezTo>
                    <a:pt x="85878" y="15189"/>
                    <a:pt x="85878" y="15189"/>
                    <a:pt x="85878" y="15189"/>
                  </a:cubicBezTo>
                  <a:cubicBezTo>
                    <a:pt x="85111" y="16708"/>
                    <a:pt x="85111" y="16708"/>
                    <a:pt x="85111" y="16708"/>
                  </a:cubicBezTo>
                  <a:cubicBezTo>
                    <a:pt x="83961" y="15949"/>
                    <a:pt x="83961" y="15949"/>
                    <a:pt x="83961" y="15949"/>
                  </a:cubicBezTo>
                  <a:cubicBezTo>
                    <a:pt x="82811" y="14430"/>
                    <a:pt x="82811" y="14430"/>
                    <a:pt x="82811" y="14430"/>
                  </a:cubicBezTo>
                  <a:cubicBezTo>
                    <a:pt x="80511" y="12151"/>
                    <a:pt x="80511" y="12151"/>
                    <a:pt x="80511" y="12151"/>
                  </a:cubicBezTo>
                  <a:cubicBezTo>
                    <a:pt x="77444" y="9113"/>
                    <a:pt x="77444" y="9113"/>
                    <a:pt x="77444" y="9113"/>
                  </a:cubicBezTo>
                  <a:cubicBezTo>
                    <a:pt x="3833" y="0"/>
                    <a:pt x="3833" y="0"/>
                    <a:pt x="3833" y="0"/>
                  </a:cubicBezTo>
                  <a:cubicBezTo>
                    <a:pt x="0" y="72151"/>
                    <a:pt x="0" y="72151"/>
                    <a:pt x="0" y="72151"/>
                  </a:cubicBezTo>
                  <a:cubicBezTo>
                    <a:pt x="27987" y="77468"/>
                    <a:pt x="27987" y="77468"/>
                    <a:pt x="27987" y="77468"/>
                  </a:cubicBezTo>
                  <a:cubicBezTo>
                    <a:pt x="26453" y="113164"/>
                    <a:pt x="26453" y="113164"/>
                    <a:pt x="26453" y="113164"/>
                  </a:cubicBezTo>
                  <a:cubicBezTo>
                    <a:pt x="26453" y="113164"/>
                    <a:pt x="26453" y="113164"/>
                    <a:pt x="26453" y="113164"/>
                  </a:cubicBezTo>
                  <a:cubicBezTo>
                    <a:pt x="28753" y="113164"/>
                    <a:pt x="71309" y="116962"/>
                    <a:pt x="85878" y="117721"/>
                  </a:cubicBezTo>
                  <a:cubicBezTo>
                    <a:pt x="94313" y="118481"/>
                    <a:pt x="120000" y="120000"/>
                    <a:pt x="120000" y="120000"/>
                  </a:cubicBez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41" name="Shape 1393">
              <a:extLst>
                <a:ext uri="{FF2B5EF4-FFF2-40B4-BE49-F238E27FC236}">
                  <a16:creationId xmlns:a16="http://schemas.microsoft.com/office/drawing/2014/main" id="{552803AC-77BC-4B42-B04E-8E5699495F0A}"/>
                </a:ext>
              </a:extLst>
            </p:cNvPr>
            <p:cNvSpPr/>
            <p:nvPr/>
          </p:nvSpPr>
          <p:spPr>
            <a:xfrm>
              <a:off x="6635655" y="3048019"/>
              <a:ext cx="535490" cy="35708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9219" y="105333"/>
                  </a:moveTo>
                  <a:cubicBezTo>
                    <a:pt x="91895" y="107333"/>
                    <a:pt x="91895" y="107333"/>
                    <a:pt x="91895" y="107333"/>
                  </a:cubicBezTo>
                  <a:cubicBezTo>
                    <a:pt x="93234" y="108666"/>
                    <a:pt x="93234" y="108666"/>
                    <a:pt x="93234" y="108666"/>
                  </a:cubicBezTo>
                  <a:cubicBezTo>
                    <a:pt x="94572" y="109333"/>
                    <a:pt x="94572" y="109333"/>
                    <a:pt x="94572" y="109333"/>
                  </a:cubicBezTo>
                  <a:cubicBezTo>
                    <a:pt x="95464" y="108000"/>
                    <a:pt x="95464" y="108000"/>
                    <a:pt x="95464" y="108000"/>
                  </a:cubicBezTo>
                  <a:cubicBezTo>
                    <a:pt x="96802" y="107333"/>
                    <a:pt x="96802" y="107333"/>
                    <a:pt x="96802" y="107333"/>
                  </a:cubicBezTo>
                  <a:cubicBezTo>
                    <a:pt x="98141" y="107333"/>
                    <a:pt x="98141" y="107333"/>
                    <a:pt x="98141" y="107333"/>
                  </a:cubicBezTo>
                  <a:cubicBezTo>
                    <a:pt x="102156" y="106666"/>
                    <a:pt x="102156" y="106666"/>
                    <a:pt x="102156" y="106666"/>
                  </a:cubicBezTo>
                  <a:cubicBezTo>
                    <a:pt x="105278" y="107333"/>
                    <a:pt x="105278" y="107333"/>
                    <a:pt x="105278" y="107333"/>
                  </a:cubicBezTo>
                  <a:cubicBezTo>
                    <a:pt x="107063" y="110000"/>
                    <a:pt x="107063" y="110000"/>
                    <a:pt x="107063" y="110000"/>
                  </a:cubicBezTo>
                  <a:cubicBezTo>
                    <a:pt x="109293" y="111333"/>
                    <a:pt x="109293" y="111333"/>
                    <a:pt x="109293" y="111333"/>
                  </a:cubicBezTo>
                  <a:cubicBezTo>
                    <a:pt x="111524" y="112666"/>
                    <a:pt x="111524" y="112666"/>
                    <a:pt x="111524" y="112666"/>
                  </a:cubicBezTo>
                  <a:cubicBezTo>
                    <a:pt x="114646" y="116000"/>
                    <a:pt x="114646" y="116000"/>
                    <a:pt x="114646" y="116000"/>
                  </a:cubicBezTo>
                  <a:cubicBezTo>
                    <a:pt x="116431" y="118000"/>
                    <a:pt x="116431" y="118000"/>
                    <a:pt x="116431" y="118000"/>
                  </a:cubicBezTo>
                  <a:cubicBezTo>
                    <a:pt x="116877" y="118666"/>
                    <a:pt x="116877" y="118666"/>
                    <a:pt x="116877" y="118666"/>
                  </a:cubicBezTo>
                  <a:cubicBezTo>
                    <a:pt x="117323" y="120000"/>
                    <a:pt x="117323" y="120000"/>
                    <a:pt x="117323" y="120000"/>
                  </a:cubicBezTo>
                  <a:cubicBezTo>
                    <a:pt x="117323" y="120000"/>
                    <a:pt x="117323" y="120000"/>
                    <a:pt x="117323" y="120000"/>
                  </a:cubicBezTo>
                  <a:cubicBezTo>
                    <a:pt x="117323" y="118000"/>
                    <a:pt x="117323" y="118000"/>
                    <a:pt x="117323" y="118000"/>
                  </a:cubicBezTo>
                  <a:cubicBezTo>
                    <a:pt x="117323" y="115333"/>
                    <a:pt x="117323" y="115333"/>
                    <a:pt x="117323" y="115333"/>
                  </a:cubicBezTo>
                  <a:cubicBezTo>
                    <a:pt x="115539" y="113333"/>
                    <a:pt x="115539" y="113333"/>
                    <a:pt x="115539" y="113333"/>
                  </a:cubicBezTo>
                  <a:cubicBezTo>
                    <a:pt x="115539" y="111333"/>
                    <a:pt x="115539" y="111333"/>
                    <a:pt x="115539" y="111333"/>
                  </a:cubicBezTo>
                  <a:cubicBezTo>
                    <a:pt x="115985" y="109333"/>
                    <a:pt x="115985" y="109333"/>
                    <a:pt x="115985" y="109333"/>
                  </a:cubicBezTo>
                  <a:cubicBezTo>
                    <a:pt x="117323" y="108666"/>
                    <a:pt x="117323" y="108666"/>
                    <a:pt x="117323" y="108666"/>
                  </a:cubicBezTo>
                  <a:cubicBezTo>
                    <a:pt x="117323" y="104000"/>
                    <a:pt x="117323" y="104000"/>
                    <a:pt x="117323" y="104000"/>
                  </a:cubicBezTo>
                  <a:cubicBezTo>
                    <a:pt x="117769" y="102000"/>
                    <a:pt x="117769" y="102000"/>
                    <a:pt x="117769" y="102000"/>
                  </a:cubicBezTo>
                  <a:cubicBezTo>
                    <a:pt x="118661" y="101333"/>
                    <a:pt x="118661" y="101333"/>
                    <a:pt x="118661" y="101333"/>
                  </a:cubicBezTo>
                  <a:cubicBezTo>
                    <a:pt x="118661" y="98666"/>
                    <a:pt x="118661" y="98666"/>
                    <a:pt x="118661" y="98666"/>
                  </a:cubicBezTo>
                  <a:cubicBezTo>
                    <a:pt x="117769" y="95333"/>
                    <a:pt x="117769" y="95333"/>
                    <a:pt x="117769" y="95333"/>
                  </a:cubicBezTo>
                  <a:cubicBezTo>
                    <a:pt x="116877" y="94666"/>
                    <a:pt x="116877" y="94666"/>
                    <a:pt x="116877" y="94666"/>
                  </a:cubicBezTo>
                  <a:cubicBezTo>
                    <a:pt x="117323" y="91333"/>
                    <a:pt x="117323" y="91333"/>
                    <a:pt x="117323" y="91333"/>
                  </a:cubicBezTo>
                  <a:cubicBezTo>
                    <a:pt x="117323" y="89333"/>
                    <a:pt x="117323" y="89333"/>
                    <a:pt x="117323" y="89333"/>
                  </a:cubicBezTo>
                  <a:cubicBezTo>
                    <a:pt x="118661" y="89333"/>
                    <a:pt x="118661" y="89333"/>
                    <a:pt x="118661" y="89333"/>
                  </a:cubicBezTo>
                  <a:cubicBezTo>
                    <a:pt x="120000" y="31333"/>
                    <a:pt x="120000" y="31333"/>
                    <a:pt x="120000" y="31333"/>
                  </a:cubicBezTo>
                  <a:cubicBezTo>
                    <a:pt x="118661" y="29333"/>
                    <a:pt x="118661" y="29333"/>
                    <a:pt x="118661" y="29333"/>
                  </a:cubicBezTo>
                  <a:cubicBezTo>
                    <a:pt x="117769" y="27333"/>
                    <a:pt x="117769" y="27333"/>
                    <a:pt x="117769" y="27333"/>
                  </a:cubicBezTo>
                  <a:cubicBezTo>
                    <a:pt x="115539" y="26000"/>
                    <a:pt x="115539" y="26000"/>
                    <a:pt x="115539" y="26000"/>
                  </a:cubicBezTo>
                  <a:cubicBezTo>
                    <a:pt x="115092" y="24000"/>
                    <a:pt x="115092" y="24000"/>
                    <a:pt x="115092" y="24000"/>
                  </a:cubicBezTo>
                  <a:cubicBezTo>
                    <a:pt x="113754" y="22000"/>
                    <a:pt x="113754" y="22000"/>
                    <a:pt x="113754" y="22000"/>
                  </a:cubicBezTo>
                  <a:cubicBezTo>
                    <a:pt x="113308" y="20666"/>
                    <a:pt x="113308" y="20666"/>
                    <a:pt x="113308" y="20666"/>
                  </a:cubicBezTo>
                  <a:cubicBezTo>
                    <a:pt x="113308" y="19333"/>
                    <a:pt x="113308" y="19333"/>
                    <a:pt x="113308" y="19333"/>
                  </a:cubicBezTo>
                  <a:cubicBezTo>
                    <a:pt x="113308" y="18000"/>
                    <a:pt x="113308" y="18000"/>
                    <a:pt x="113308" y="18000"/>
                  </a:cubicBezTo>
                  <a:cubicBezTo>
                    <a:pt x="114646" y="16000"/>
                    <a:pt x="114646" y="16000"/>
                    <a:pt x="114646" y="16000"/>
                  </a:cubicBezTo>
                  <a:cubicBezTo>
                    <a:pt x="115985" y="14000"/>
                    <a:pt x="115985" y="14000"/>
                    <a:pt x="115985" y="14000"/>
                  </a:cubicBezTo>
                  <a:cubicBezTo>
                    <a:pt x="117769" y="11333"/>
                    <a:pt x="117769" y="11333"/>
                    <a:pt x="117769" y="11333"/>
                  </a:cubicBezTo>
                  <a:cubicBezTo>
                    <a:pt x="117323" y="10000"/>
                    <a:pt x="117323" y="10000"/>
                    <a:pt x="117323" y="10000"/>
                  </a:cubicBezTo>
                  <a:cubicBezTo>
                    <a:pt x="117323" y="9333"/>
                    <a:pt x="117323" y="9333"/>
                    <a:pt x="117323" y="9333"/>
                  </a:cubicBezTo>
                  <a:cubicBezTo>
                    <a:pt x="117323" y="9333"/>
                    <a:pt x="74498" y="6666"/>
                    <a:pt x="60669" y="5333"/>
                  </a:cubicBezTo>
                  <a:cubicBezTo>
                    <a:pt x="46840" y="4000"/>
                    <a:pt x="6245" y="0"/>
                    <a:pt x="6245" y="0"/>
                  </a:cubicBezTo>
                  <a:cubicBezTo>
                    <a:pt x="0" y="94666"/>
                    <a:pt x="0" y="94666"/>
                    <a:pt x="0" y="94666"/>
                  </a:cubicBezTo>
                  <a:cubicBezTo>
                    <a:pt x="85650" y="102666"/>
                    <a:pt x="85650" y="102666"/>
                    <a:pt x="85650" y="102666"/>
                  </a:cubicBezTo>
                  <a:lnTo>
                    <a:pt x="89219" y="105333"/>
                  </a:ln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42" name="Shape 1394">
              <a:extLst>
                <a:ext uri="{FF2B5EF4-FFF2-40B4-BE49-F238E27FC236}">
                  <a16:creationId xmlns:a16="http://schemas.microsoft.com/office/drawing/2014/main" id="{5987C7C9-5115-4171-9084-C7F8D6A32CA8}"/>
                </a:ext>
              </a:extLst>
            </p:cNvPr>
            <p:cNvSpPr/>
            <p:nvPr/>
          </p:nvSpPr>
          <p:spPr>
            <a:xfrm>
              <a:off x="6118953" y="3073860"/>
              <a:ext cx="537838" cy="44400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99" y="17142"/>
                  </a:moveTo>
                  <a:lnTo>
                    <a:pt x="119475" y="17142"/>
                  </a:lnTo>
                  <a:lnTo>
                    <a:pt x="14672" y="0"/>
                  </a:lnTo>
                  <a:lnTo>
                    <a:pt x="12576" y="14603"/>
                  </a:lnTo>
                  <a:lnTo>
                    <a:pt x="3668" y="77460"/>
                  </a:lnTo>
                  <a:lnTo>
                    <a:pt x="0" y="102857"/>
                  </a:lnTo>
                  <a:lnTo>
                    <a:pt x="31965" y="109206"/>
                  </a:lnTo>
                  <a:lnTo>
                    <a:pt x="111091" y="120000"/>
                  </a:lnTo>
                  <a:lnTo>
                    <a:pt x="115283" y="69206"/>
                  </a:lnTo>
                  <a:lnTo>
                    <a:pt x="119999" y="17142"/>
                  </a:ln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43" name="Shape 1395">
              <a:extLst>
                <a:ext uri="{FF2B5EF4-FFF2-40B4-BE49-F238E27FC236}">
                  <a16:creationId xmlns:a16="http://schemas.microsoft.com/office/drawing/2014/main" id="{2D39AA72-585C-4D39-AD15-46D51BA8A545}"/>
                </a:ext>
              </a:extLst>
            </p:cNvPr>
            <p:cNvSpPr/>
            <p:nvPr/>
          </p:nvSpPr>
          <p:spPr>
            <a:xfrm>
              <a:off x="6663838" y="2754364"/>
              <a:ext cx="500260" cy="3218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043" y="119259"/>
                  </a:moveTo>
                  <a:cubicBezTo>
                    <a:pt x="119043" y="120000"/>
                    <a:pt x="119043" y="120000"/>
                    <a:pt x="119043" y="120000"/>
                  </a:cubicBezTo>
                  <a:cubicBezTo>
                    <a:pt x="119043" y="120000"/>
                    <a:pt x="119043" y="120000"/>
                    <a:pt x="119043" y="120000"/>
                  </a:cubicBezTo>
                  <a:cubicBezTo>
                    <a:pt x="120000" y="118518"/>
                    <a:pt x="120000" y="118518"/>
                    <a:pt x="120000" y="118518"/>
                  </a:cubicBezTo>
                  <a:cubicBezTo>
                    <a:pt x="120000" y="114814"/>
                    <a:pt x="120000" y="114814"/>
                    <a:pt x="120000" y="114814"/>
                  </a:cubicBezTo>
                  <a:cubicBezTo>
                    <a:pt x="120000" y="111111"/>
                    <a:pt x="120000" y="111111"/>
                    <a:pt x="120000" y="111111"/>
                  </a:cubicBezTo>
                  <a:cubicBezTo>
                    <a:pt x="119521" y="106666"/>
                    <a:pt x="119521" y="106666"/>
                    <a:pt x="119521" y="106666"/>
                  </a:cubicBezTo>
                  <a:cubicBezTo>
                    <a:pt x="118565" y="104444"/>
                    <a:pt x="118565" y="104444"/>
                    <a:pt x="118565" y="104444"/>
                  </a:cubicBezTo>
                  <a:cubicBezTo>
                    <a:pt x="117131" y="102222"/>
                    <a:pt x="117131" y="102222"/>
                    <a:pt x="117131" y="102222"/>
                  </a:cubicBezTo>
                  <a:cubicBezTo>
                    <a:pt x="117131" y="97037"/>
                    <a:pt x="117131" y="97037"/>
                    <a:pt x="117131" y="97037"/>
                  </a:cubicBezTo>
                  <a:cubicBezTo>
                    <a:pt x="116653" y="95555"/>
                    <a:pt x="116653" y="95555"/>
                    <a:pt x="116653" y="95555"/>
                  </a:cubicBezTo>
                  <a:cubicBezTo>
                    <a:pt x="115697" y="93333"/>
                    <a:pt x="115697" y="93333"/>
                    <a:pt x="115697" y="93333"/>
                  </a:cubicBezTo>
                  <a:cubicBezTo>
                    <a:pt x="115697" y="86666"/>
                    <a:pt x="115697" y="86666"/>
                    <a:pt x="115697" y="86666"/>
                  </a:cubicBezTo>
                  <a:cubicBezTo>
                    <a:pt x="115697" y="76296"/>
                    <a:pt x="115697" y="76296"/>
                    <a:pt x="115697" y="76296"/>
                  </a:cubicBezTo>
                  <a:cubicBezTo>
                    <a:pt x="115219" y="63703"/>
                    <a:pt x="115219" y="63703"/>
                    <a:pt x="115219" y="63703"/>
                  </a:cubicBezTo>
                  <a:cubicBezTo>
                    <a:pt x="115219" y="57037"/>
                    <a:pt x="115219" y="57037"/>
                    <a:pt x="115219" y="57037"/>
                  </a:cubicBezTo>
                  <a:cubicBezTo>
                    <a:pt x="113306" y="51851"/>
                    <a:pt x="113306" y="51851"/>
                    <a:pt x="113306" y="51851"/>
                  </a:cubicBezTo>
                  <a:cubicBezTo>
                    <a:pt x="111872" y="44444"/>
                    <a:pt x="111872" y="44444"/>
                    <a:pt x="111872" y="44444"/>
                  </a:cubicBezTo>
                  <a:cubicBezTo>
                    <a:pt x="110916" y="40000"/>
                    <a:pt x="110916" y="40000"/>
                    <a:pt x="110916" y="40000"/>
                  </a:cubicBezTo>
                  <a:cubicBezTo>
                    <a:pt x="111872" y="34814"/>
                    <a:pt x="111872" y="34814"/>
                    <a:pt x="111872" y="34814"/>
                  </a:cubicBezTo>
                  <a:cubicBezTo>
                    <a:pt x="111394" y="30370"/>
                    <a:pt x="111394" y="30370"/>
                    <a:pt x="111394" y="30370"/>
                  </a:cubicBezTo>
                  <a:cubicBezTo>
                    <a:pt x="110916" y="28888"/>
                    <a:pt x="110916" y="28888"/>
                    <a:pt x="110916" y="28888"/>
                  </a:cubicBezTo>
                  <a:cubicBezTo>
                    <a:pt x="110916" y="25185"/>
                    <a:pt x="110916" y="25185"/>
                    <a:pt x="110916" y="25185"/>
                  </a:cubicBezTo>
                  <a:cubicBezTo>
                    <a:pt x="110916" y="24444"/>
                    <a:pt x="110916" y="24444"/>
                    <a:pt x="110916" y="24444"/>
                  </a:cubicBezTo>
                  <a:cubicBezTo>
                    <a:pt x="111872" y="22962"/>
                    <a:pt x="111872" y="22962"/>
                    <a:pt x="111872" y="22962"/>
                  </a:cubicBezTo>
                  <a:cubicBezTo>
                    <a:pt x="112350" y="21481"/>
                    <a:pt x="112350" y="21481"/>
                    <a:pt x="112350" y="21481"/>
                  </a:cubicBezTo>
                  <a:cubicBezTo>
                    <a:pt x="112350" y="18518"/>
                    <a:pt x="112350" y="18518"/>
                    <a:pt x="112350" y="18518"/>
                  </a:cubicBezTo>
                  <a:cubicBezTo>
                    <a:pt x="110916" y="16296"/>
                    <a:pt x="110916" y="16296"/>
                    <a:pt x="110916" y="16296"/>
                  </a:cubicBezTo>
                  <a:cubicBezTo>
                    <a:pt x="110916" y="15555"/>
                    <a:pt x="110916" y="15555"/>
                    <a:pt x="110916" y="15555"/>
                  </a:cubicBezTo>
                  <a:cubicBezTo>
                    <a:pt x="110438" y="13333"/>
                    <a:pt x="110438" y="13333"/>
                    <a:pt x="110438" y="13333"/>
                  </a:cubicBezTo>
                  <a:cubicBezTo>
                    <a:pt x="109960" y="9629"/>
                    <a:pt x="109960" y="9629"/>
                    <a:pt x="109960" y="9629"/>
                  </a:cubicBezTo>
                  <a:cubicBezTo>
                    <a:pt x="109960" y="9629"/>
                    <a:pt x="62151" y="6666"/>
                    <a:pt x="46374" y="5185"/>
                  </a:cubicBezTo>
                  <a:cubicBezTo>
                    <a:pt x="36334" y="4444"/>
                    <a:pt x="6693" y="0"/>
                    <a:pt x="6693" y="0"/>
                  </a:cubicBezTo>
                  <a:cubicBezTo>
                    <a:pt x="0" y="108888"/>
                    <a:pt x="0" y="108888"/>
                    <a:pt x="0" y="108888"/>
                  </a:cubicBezTo>
                  <a:cubicBezTo>
                    <a:pt x="0" y="108888"/>
                    <a:pt x="43505" y="113333"/>
                    <a:pt x="58326" y="114814"/>
                  </a:cubicBezTo>
                  <a:cubicBezTo>
                    <a:pt x="73147" y="116296"/>
                    <a:pt x="119043" y="119259"/>
                    <a:pt x="119043" y="119259"/>
                  </a:cubicBez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44" name="Shape 1396">
              <a:extLst>
                <a:ext uri="{FF2B5EF4-FFF2-40B4-BE49-F238E27FC236}">
                  <a16:creationId xmlns:a16="http://schemas.microsoft.com/office/drawing/2014/main" id="{C3BE8475-DF88-4713-81A0-773731736A84}"/>
                </a:ext>
              </a:extLst>
            </p:cNvPr>
            <p:cNvSpPr/>
            <p:nvPr/>
          </p:nvSpPr>
          <p:spPr>
            <a:xfrm>
              <a:off x="6203504" y="3477933"/>
              <a:ext cx="558974" cy="43930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4021" y="120000"/>
                  </a:moveTo>
                  <a:cubicBezTo>
                    <a:pt x="118291" y="40723"/>
                    <a:pt x="118291" y="40723"/>
                    <a:pt x="118291" y="40723"/>
                  </a:cubicBezTo>
                  <a:cubicBezTo>
                    <a:pt x="118291" y="40723"/>
                    <a:pt x="118291" y="40723"/>
                    <a:pt x="118291" y="40723"/>
                  </a:cubicBezTo>
                  <a:cubicBezTo>
                    <a:pt x="118291" y="40723"/>
                    <a:pt x="118291" y="40723"/>
                    <a:pt x="118291" y="40723"/>
                  </a:cubicBezTo>
                  <a:cubicBezTo>
                    <a:pt x="120000" y="15203"/>
                    <a:pt x="120000" y="15203"/>
                    <a:pt x="120000" y="15203"/>
                  </a:cubicBezTo>
                  <a:cubicBezTo>
                    <a:pt x="88825" y="11402"/>
                    <a:pt x="88825" y="11402"/>
                    <a:pt x="88825" y="11402"/>
                  </a:cubicBezTo>
                  <a:cubicBezTo>
                    <a:pt x="12811" y="0"/>
                    <a:pt x="12811" y="0"/>
                    <a:pt x="12811" y="0"/>
                  </a:cubicBezTo>
                  <a:cubicBezTo>
                    <a:pt x="0" y="104253"/>
                    <a:pt x="0" y="104253"/>
                    <a:pt x="0" y="104253"/>
                  </a:cubicBezTo>
                  <a:cubicBezTo>
                    <a:pt x="97793" y="118914"/>
                    <a:pt x="97793" y="118914"/>
                    <a:pt x="97793" y="118914"/>
                  </a:cubicBezTo>
                  <a:cubicBezTo>
                    <a:pt x="97793" y="118914"/>
                    <a:pt x="104626" y="119457"/>
                    <a:pt x="114021" y="120000"/>
                  </a:cubicBez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45" name="Shape 1397">
              <a:extLst>
                <a:ext uri="{FF2B5EF4-FFF2-40B4-BE49-F238E27FC236}">
                  <a16:creationId xmlns:a16="http://schemas.microsoft.com/office/drawing/2014/main" id="{53C28AED-2A05-4203-BA05-3EBB4222F93B}"/>
                </a:ext>
              </a:extLst>
            </p:cNvPr>
            <p:cNvSpPr/>
            <p:nvPr/>
          </p:nvSpPr>
          <p:spPr>
            <a:xfrm>
              <a:off x="5832421" y="3320533"/>
              <a:ext cx="429800" cy="53797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35109"/>
                  </a:moveTo>
                  <a:lnTo>
                    <a:pt x="80000" y="29868"/>
                  </a:lnTo>
                  <a:lnTo>
                    <a:pt x="84590" y="8908"/>
                  </a:lnTo>
                  <a:lnTo>
                    <a:pt x="25573" y="0"/>
                  </a:lnTo>
                  <a:lnTo>
                    <a:pt x="0" y="105327"/>
                  </a:lnTo>
                  <a:lnTo>
                    <a:pt x="103606" y="119999"/>
                  </a:lnTo>
                  <a:lnTo>
                    <a:pt x="120000" y="35109"/>
                  </a:ln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46" name="Shape 1398">
              <a:extLst>
                <a:ext uri="{FF2B5EF4-FFF2-40B4-BE49-F238E27FC236}">
                  <a16:creationId xmlns:a16="http://schemas.microsoft.com/office/drawing/2014/main" id="{E4E4B1BB-C23A-45C4-B364-E428BF529D7B}"/>
                </a:ext>
              </a:extLst>
            </p:cNvPr>
            <p:cNvSpPr/>
            <p:nvPr/>
          </p:nvSpPr>
          <p:spPr>
            <a:xfrm>
              <a:off x="5430803" y="3221866"/>
              <a:ext cx="493213" cy="74705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419" y="41920"/>
                  </a:moveTo>
                  <a:cubicBezTo>
                    <a:pt x="483" y="42240"/>
                    <a:pt x="483" y="42240"/>
                    <a:pt x="483" y="42240"/>
                  </a:cubicBezTo>
                  <a:cubicBezTo>
                    <a:pt x="0" y="43200"/>
                    <a:pt x="0" y="43200"/>
                    <a:pt x="0" y="43200"/>
                  </a:cubicBezTo>
                  <a:cubicBezTo>
                    <a:pt x="483" y="44480"/>
                    <a:pt x="483" y="44480"/>
                    <a:pt x="483" y="44480"/>
                  </a:cubicBezTo>
                  <a:cubicBezTo>
                    <a:pt x="967" y="45440"/>
                    <a:pt x="967" y="45440"/>
                    <a:pt x="967" y="45440"/>
                  </a:cubicBezTo>
                  <a:cubicBezTo>
                    <a:pt x="1451" y="45760"/>
                    <a:pt x="1451" y="45760"/>
                    <a:pt x="1451" y="45760"/>
                  </a:cubicBezTo>
                  <a:cubicBezTo>
                    <a:pt x="3387" y="46400"/>
                    <a:pt x="3387" y="46400"/>
                    <a:pt x="3387" y="46400"/>
                  </a:cubicBezTo>
                  <a:cubicBezTo>
                    <a:pt x="77419" y="120000"/>
                    <a:pt x="77419" y="120000"/>
                    <a:pt x="77419" y="120000"/>
                  </a:cubicBezTo>
                  <a:cubicBezTo>
                    <a:pt x="78870" y="118720"/>
                    <a:pt x="78870" y="118720"/>
                    <a:pt x="78870" y="118720"/>
                  </a:cubicBezTo>
                  <a:cubicBezTo>
                    <a:pt x="79354" y="117440"/>
                    <a:pt x="79354" y="117440"/>
                    <a:pt x="79354" y="117440"/>
                  </a:cubicBezTo>
                  <a:cubicBezTo>
                    <a:pt x="79354" y="113280"/>
                    <a:pt x="79354" y="113280"/>
                    <a:pt x="79354" y="113280"/>
                  </a:cubicBezTo>
                  <a:cubicBezTo>
                    <a:pt x="79354" y="108800"/>
                    <a:pt x="79354" y="108800"/>
                    <a:pt x="79354" y="108800"/>
                  </a:cubicBezTo>
                  <a:cubicBezTo>
                    <a:pt x="79354" y="105280"/>
                    <a:pt x="79354" y="105280"/>
                    <a:pt x="79354" y="105280"/>
                  </a:cubicBezTo>
                  <a:cubicBezTo>
                    <a:pt x="80806" y="104320"/>
                    <a:pt x="80806" y="104320"/>
                    <a:pt x="80806" y="104320"/>
                  </a:cubicBezTo>
                  <a:cubicBezTo>
                    <a:pt x="84193" y="103680"/>
                    <a:pt x="84193" y="103680"/>
                    <a:pt x="84193" y="103680"/>
                  </a:cubicBezTo>
                  <a:cubicBezTo>
                    <a:pt x="85161" y="104960"/>
                    <a:pt x="85161" y="104960"/>
                    <a:pt x="85161" y="104960"/>
                  </a:cubicBezTo>
                  <a:cubicBezTo>
                    <a:pt x="87096" y="104320"/>
                    <a:pt x="87096" y="104320"/>
                    <a:pt x="87096" y="104320"/>
                  </a:cubicBezTo>
                  <a:cubicBezTo>
                    <a:pt x="89516" y="105600"/>
                    <a:pt x="89516" y="105600"/>
                    <a:pt x="89516" y="105600"/>
                  </a:cubicBezTo>
                  <a:cubicBezTo>
                    <a:pt x="90967" y="106240"/>
                    <a:pt x="90967" y="106240"/>
                    <a:pt x="90967" y="106240"/>
                  </a:cubicBezTo>
                  <a:cubicBezTo>
                    <a:pt x="92419" y="105600"/>
                    <a:pt x="92419" y="105600"/>
                    <a:pt x="92419" y="105600"/>
                  </a:cubicBezTo>
                  <a:cubicBezTo>
                    <a:pt x="92419" y="105600"/>
                    <a:pt x="94354" y="101120"/>
                    <a:pt x="95322" y="99840"/>
                  </a:cubicBezTo>
                  <a:cubicBezTo>
                    <a:pt x="95806" y="97920"/>
                    <a:pt x="97741" y="91840"/>
                    <a:pt x="97741" y="91840"/>
                  </a:cubicBezTo>
                  <a:cubicBezTo>
                    <a:pt x="120000" y="15680"/>
                    <a:pt x="120000" y="15680"/>
                    <a:pt x="120000" y="15680"/>
                  </a:cubicBezTo>
                  <a:cubicBezTo>
                    <a:pt x="120000" y="15680"/>
                    <a:pt x="78870" y="9920"/>
                    <a:pt x="64838" y="7680"/>
                  </a:cubicBezTo>
                  <a:cubicBezTo>
                    <a:pt x="53709" y="6080"/>
                    <a:pt x="20322" y="0"/>
                    <a:pt x="20322" y="0"/>
                  </a:cubicBezTo>
                  <a:cubicBezTo>
                    <a:pt x="3870" y="41600"/>
                    <a:pt x="3870" y="41600"/>
                    <a:pt x="3870" y="41600"/>
                  </a:cubicBezTo>
                  <a:lnTo>
                    <a:pt x="2419" y="41920"/>
                  </a:ln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47" name="Shape 1399">
              <a:extLst>
                <a:ext uri="{FF2B5EF4-FFF2-40B4-BE49-F238E27FC236}">
                  <a16:creationId xmlns:a16="http://schemas.microsoft.com/office/drawing/2014/main" id="{12E4BC61-7044-473B-8B49-702C908D3E90}"/>
                </a:ext>
              </a:extLst>
            </p:cNvPr>
            <p:cNvSpPr/>
            <p:nvPr/>
          </p:nvSpPr>
          <p:spPr>
            <a:xfrm>
              <a:off x="5221775" y="2756714"/>
              <a:ext cx="612994" cy="51918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7792" y="120000"/>
                  </a:moveTo>
                  <a:cubicBezTo>
                    <a:pt x="104805" y="83678"/>
                    <a:pt x="104805" y="83678"/>
                    <a:pt x="104805" y="83678"/>
                  </a:cubicBezTo>
                  <a:cubicBezTo>
                    <a:pt x="104805" y="81379"/>
                    <a:pt x="104805" y="81379"/>
                    <a:pt x="104805" y="81379"/>
                  </a:cubicBezTo>
                  <a:cubicBezTo>
                    <a:pt x="105194" y="80459"/>
                    <a:pt x="105194" y="80459"/>
                    <a:pt x="105194" y="80459"/>
                  </a:cubicBezTo>
                  <a:cubicBezTo>
                    <a:pt x="107142" y="79540"/>
                    <a:pt x="107142" y="79540"/>
                    <a:pt x="107142" y="79540"/>
                  </a:cubicBezTo>
                  <a:cubicBezTo>
                    <a:pt x="107142" y="78620"/>
                    <a:pt x="107142" y="78620"/>
                    <a:pt x="107142" y="78620"/>
                  </a:cubicBezTo>
                  <a:cubicBezTo>
                    <a:pt x="107532" y="76781"/>
                    <a:pt x="107532" y="76781"/>
                    <a:pt x="107532" y="76781"/>
                  </a:cubicBezTo>
                  <a:cubicBezTo>
                    <a:pt x="107532" y="73103"/>
                    <a:pt x="107532" y="73103"/>
                    <a:pt x="107532" y="73103"/>
                  </a:cubicBezTo>
                  <a:cubicBezTo>
                    <a:pt x="107922" y="72183"/>
                    <a:pt x="107922" y="72183"/>
                    <a:pt x="107922" y="72183"/>
                  </a:cubicBezTo>
                  <a:cubicBezTo>
                    <a:pt x="106753" y="70804"/>
                    <a:pt x="106753" y="70804"/>
                    <a:pt x="106753" y="70804"/>
                  </a:cubicBezTo>
                  <a:cubicBezTo>
                    <a:pt x="106363" y="70804"/>
                    <a:pt x="106363" y="70804"/>
                    <a:pt x="106363" y="70804"/>
                  </a:cubicBezTo>
                  <a:cubicBezTo>
                    <a:pt x="105584" y="70344"/>
                    <a:pt x="105584" y="70344"/>
                    <a:pt x="105584" y="70344"/>
                  </a:cubicBezTo>
                  <a:cubicBezTo>
                    <a:pt x="104805" y="68965"/>
                    <a:pt x="104805" y="68965"/>
                    <a:pt x="104805" y="68965"/>
                  </a:cubicBezTo>
                  <a:cubicBezTo>
                    <a:pt x="105194" y="66666"/>
                    <a:pt x="105194" y="66666"/>
                    <a:pt x="105194" y="66666"/>
                  </a:cubicBezTo>
                  <a:cubicBezTo>
                    <a:pt x="105584" y="65287"/>
                    <a:pt x="105584" y="65287"/>
                    <a:pt x="105584" y="65287"/>
                  </a:cubicBezTo>
                  <a:cubicBezTo>
                    <a:pt x="107922" y="62988"/>
                    <a:pt x="107922" y="62988"/>
                    <a:pt x="107922" y="62988"/>
                  </a:cubicBezTo>
                  <a:cubicBezTo>
                    <a:pt x="111038" y="59310"/>
                    <a:pt x="111038" y="59310"/>
                    <a:pt x="111038" y="59310"/>
                  </a:cubicBezTo>
                  <a:cubicBezTo>
                    <a:pt x="112207" y="57471"/>
                    <a:pt x="112207" y="57471"/>
                    <a:pt x="112207" y="57471"/>
                  </a:cubicBezTo>
                  <a:cubicBezTo>
                    <a:pt x="112597" y="55632"/>
                    <a:pt x="112597" y="55632"/>
                    <a:pt x="112597" y="55632"/>
                  </a:cubicBezTo>
                  <a:cubicBezTo>
                    <a:pt x="113376" y="55172"/>
                    <a:pt x="113376" y="55172"/>
                    <a:pt x="113376" y="55172"/>
                  </a:cubicBezTo>
                  <a:cubicBezTo>
                    <a:pt x="114155" y="52873"/>
                    <a:pt x="114155" y="52873"/>
                    <a:pt x="114155" y="52873"/>
                  </a:cubicBezTo>
                  <a:cubicBezTo>
                    <a:pt x="115714" y="51034"/>
                    <a:pt x="115714" y="51034"/>
                    <a:pt x="115714" y="51034"/>
                  </a:cubicBezTo>
                  <a:cubicBezTo>
                    <a:pt x="116883" y="49195"/>
                    <a:pt x="116883" y="49195"/>
                    <a:pt x="116883" y="49195"/>
                  </a:cubicBezTo>
                  <a:cubicBezTo>
                    <a:pt x="118441" y="47816"/>
                    <a:pt x="118441" y="47816"/>
                    <a:pt x="118441" y="47816"/>
                  </a:cubicBezTo>
                  <a:cubicBezTo>
                    <a:pt x="118831" y="45517"/>
                    <a:pt x="118831" y="45517"/>
                    <a:pt x="118831" y="45517"/>
                  </a:cubicBezTo>
                  <a:cubicBezTo>
                    <a:pt x="120000" y="45057"/>
                    <a:pt x="120000" y="45057"/>
                    <a:pt x="120000" y="45057"/>
                  </a:cubicBezTo>
                  <a:cubicBezTo>
                    <a:pt x="120000" y="43218"/>
                    <a:pt x="120000" y="43218"/>
                    <a:pt x="120000" y="43218"/>
                  </a:cubicBezTo>
                  <a:cubicBezTo>
                    <a:pt x="119610" y="41379"/>
                    <a:pt x="119610" y="41379"/>
                    <a:pt x="119610" y="41379"/>
                  </a:cubicBezTo>
                  <a:cubicBezTo>
                    <a:pt x="118831" y="40000"/>
                    <a:pt x="118831" y="40000"/>
                    <a:pt x="118831" y="40000"/>
                  </a:cubicBezTo>
                  <a:cubicBezTo>
                    <a:pt x="116883" y="38160"/>
                    <a:pt x="116883" y="38160"/>
                    <a:pt x="116883" y="38160"/>
                  </a:cubicBezTo>
                  <a:cubicBezTo>
                    <a:pt x="115714" y="35862"/>
                    <a:pt x="115714" y="35862"/>
                    <a:pt x="115714" y="35862"/>
                  </a:cubicBezTo>
                  <a:cubicBezTo>
                    <a:pt x="115714" y="34022"/>
                    <a:pt x="115714" y="34022"/>
                    <a:pt x="115714" y="34022"/>
                  </a:cubicBezTo>
                  <a:cubicBezTo>
                    <a:pt x="90000" y="26206"/>
                    <a:pt x="90000" y="26206"/>
                    <a:pt x="90000" y="26206"/>
                  </a:cubicBezTo>
                  <a:cubicBezTo>
                    <a:pt x="85714" y="25747"/>
                    <a:pt x="85714" y="25747"/>
                    <a:pt x="85714" y="25747"/>
                  </a:cubicBezTo>
                  <a:cubicBezTo>
                    <a:pt x="84155" y="26206"/>
                    <a:pt x="84155" y="26206"/>
                    <a:pt x="84155" y="26206"/>
                  </a:cubicBezTo>
                  <a:cubicBezTo>
                    <a:pt x="82207" y="25747"/>
                    <a:pt x="82207" y="25747"/>
                    <a:pt x="82207" y="25747"/>
                  </a:cubicBezTo>
                  <a:cubicBezTo>
                    <a:pt x="80649" y="26206"/>
                    <a:pt x="80649" y="26206"/>
                    <a:pt x="80649" y="26206"/>
                  </a:cubicBezTo>
                  <a:cubicBezTo>
                    <a:pt x="69350" y="26666"/>
                    <a:pt x="69350" y="26666"/>
                    <a:pt x="69350" y="26666"/>
                  </a:cubicBezTo>
                  <a:cubicBezTo>
                    <a:pt x="68181" y="25747"/>
                    <a:pt x="68181" y="25747"/>
                    <a:pt x="68181" y="25747"/>
                  </a:cubicBezTo>
                  <a:cubicBezTo>
                    <a:pt x="67012" y="26206"/>
                    <a:pt x="67012" y="26206"/>
                    <a:pt x="67012" y="26206"/>
                  </a:cubicBezTo>
                  <a:cubicBezTo>
                    <a:pt x="65844" y="26666"/>
                    <a:pt x="65844" y="26666"/>
                    <a:pt x="65844" y="26666"/>
                  </a:cubicBezTo>
                  <a:cubicBezTo>
                    <a:pt x="65064" y="26666"/>
                    <a:pt x="65064" y="26666"/>
                    <a:pt x="65064" y="26666"/>
                  </a:cubicBezTo>
                  <a:cubicBezTo>
                    <a:pt x="63896" y="26206"/>
                    <a:pt x="63896" y="26206"/>
                    <a:pt x="63896" y="26206"/>
                  </a:cubicBezTo>
                  <a:cubicBezTo>
                    <a:pt x="63896" y="25747"/>
                    <a:pt x="63896" y="25747"/>
                    <a:pt x="63896" y="25747"/>
                  </a:cubicBezTo>
                  <a:cubicBezTo>
                    <a:pt x="61948" y="25747"/>
                    <a:pt x="61948" y="25747"/>
                    <a:pt x="61948" y="25747"/>
                  </a:cubicBezTo>
                  <a:cubicBezTo>
                    <a:pt x="60779" y="25287"/>
                    <a:pt x="60779" y="25287"/>
                    <a:pt x="60779" y="25287"/>
                  </a:cubicBezTo>
                  <a:cubicBezTo>
                    <a:pt x="60389" y="24367"/>
                    <a:pt x="60389" y="24367"/>
                    <a:pt x="60389" y="24367"/>
                  </a:cubicBezTo>
                  <a:cubicBezTo>
                    <a:pt x="60389" y="23908"/>
                    <a:pt x="60389" y="23908"/>
                    <a:pt x="60389" y="23908"/>
                  </a:cubicBezTo>
                  <a:cubicBezTo>
                    <a:pt x="58831" y="23448"/>
                    <a:pt x="58831" y="23448"/>
                    <a:pt x="58831" y="23448"/>
                  </a:cubicBezTo>
                  <a:cubicBezTo>
                    <a:pt x="55714" y="22528"/>
                    <a:pt x="55714" y="22528"/>
                    <a:pt x="55714" y="22528"/>
                  </a:cubicBezTo>
                  <a:cubicBezTo>
                    <a:pt x="53766" y="21609"/>
                    <a:pt x="53766" y="21609"/>
                    <a:pt x="53766" y="21609"/>
                  </a:cubicBezTo>
                  <a:cubicBezTo>
                    <a:pt x="52987" y="21149"/>
                    <a:pt x="52987" y="21149"/>
                    <a:pt x="52987" y="21149"/>
                  </a:cubicBezTo>
                  <a:cubicBezTo>
                    <a:pt x="50649" y="21609"/>
                    <a:pt x="50649" y="21609"/>
                    <a:pt x="50649" y="21609"/>
                  </a:cubicBezTo>
                  <a:cubicBezTo>
                    <a:pt x="47142" y="22528"/>
                    <a:pt x="47142" y="22528"/>
                    <a:pt x="47142" y="22528"/>
                  </a:cubicBezTo>
                  <a:cubicBezTo>
                    <a:pt x="42857" y="21149"/>
                    <a:pt x="42857" y="21149"/>
                    <a:pt x="42857" y="21149"/>
                  </a:cubicBezTo>
                  <a:cubicBezTo>
                    <a:pt x="40129" y="18390"/>
                    <a:pt x="40129" y="18390"/>
                    <a:pt x="40129" y="18390"/>
                  </a:cubicBezTo>
                  <a:cubicBezTo>
                    <a:pt x="40129" y="18390"/>
                    <a:pt x="41298" y="15172"/>
                    <a:pt x="40909" y="11034"/>
                  </a:cubicBezTo>
                  <a:cubicBezTo>
                    <a:pt x="40519" y="6436"/>
                    <a:pt x="38571" y="5517"/>
                    <a:pt x="38571" y="5517"/>
                  </a:cubicBezTo>
                  <a:cubicBezTo>
                    <a:pt x="36623" y="5517"/>
                    <a:pt x="36623" y="5517"/>
                    <a:pt x="36623" y="5517"/>
                  </a:cubicBezTo>
                  <a:cubicBezTo>
                    <a:pt x="35064" y="4597"/>
                    <a:pt x="35064" y="4597"/>
                    <a:pt x="35064" y="4597"/>
                  </a:cubicBezTo>
                  <a:cubicBezTo>
                    <a:pt x="35064" y="4597"/>
                    <a:pt x="35064" y="1839"/>
                    <a:pt x="33116" y="1839"/>
                  </a:cubicBezTo>
                  <a:cubicBezTo>
                    <a:pt x="31168" y="1839"/>
                    <a:pt x="31168" y="1839"/>
                    <a:pt x="31168" y="1839"/>
                  </a:cubicBezTo>
                  <a:cubicBezTo>
                    <a:pt x="28831" y="1379"/>
                    <a:pt x="28831" y="1379"/>
                    <a:pt x="28831" y="1379"/>
                  </a:cubicBezTo>
                  <a:cubicBezTo>
                    <a:pt x="27272" y="0"/>
                    <a:pt x="27272" y="0"/>
                    <a:pt x="27272" y="0"/>
                  </a:cubicBezTo>
                  <a:cubicBezTo>
                    <a:pt x="27272" y="3218"/>
                    <a:pt x="27272" y="3218"/>
                    <a:pt x="27272" y="3218"/>
                  </a:cubicBezTo>
                  <a:cubicBezTo>
                    <a:pt x="26493" y="5977"/>
                    <a:pt x="26493" y="5977"/>
                    <a:pt x="26493" y="5977"/>
                  </a:cubicBezTo>
                  <a:cubicBezTo>
                    <a:pt x="24545" y="10114"/>
                    <a:pt x="24545" y="10114"/>
                    <a:pt x="24545" y="10114"/>
                  </a:cubicBezTo>
                  <a:cubicBezTo>
                    <a:pt x="24935" y="12873"/>
                    <a:pt x="24935" y="12873"/>
                    <a:pt x="24935" y="12873"/>
                  </a:cubicBezTo>
                  <a:cubicBezTo>
                    <a:pt x="24545" y="15172"/>
                    <a:pt x="24545" y="15172"/>
                    <a:pt x="24545" y="15172"/>
                  </a:cubicBezTo>
                  <a:cubicBezTo>
                    <a:pt x="23376" y="17471"/>
                    <a:pt x="23376" y="17471"/>
                    <a:pt x="23376" y="17471"/>
                  </a:cubicBezTo>
                  <a:cubicBezTo>
                    <a:pt x="22597" y="19770"/>
                    <a:pt x="22597" y="19770"/>
                    <a:pt x="22597" y="19770"/>
                  </a:cubicBezTo>
                  <a:cubicBezTo>
                    <a:pt x="21428" y="22988"/>
                    <a:pt x="21428" y="22988"/>
                    <a:pt x="21428" y="22988"/>
                  </a:cubicBezTo>
                  <a:cubicBezTo>
                    <a:pt x="20649" y="25287"/>
                    <a:pt x="20649" y="25287"/>
                    <a:pt x="20649" y="25287"/>
                  </a:cubicBezTo>
                  <a:cubicBezTo>
                    <a:pt x="18311" y="30804"/>
                    <a:pt x="18311" y="30804"/>
                    <a:pt x="18311" y="30804"/>
                  </a:cubicBezTo>
                  <a:cubicBezTo>
                    <a:pt x="15584" y="39080"/>
                    <a:pt x="15584" y="39080"/>
                    <a:pt x="15584" y="39080"/>
                  </a:cubicBezTo>
                  <a:cubicBezTo>
                    <a:pt x="13636" y="45057"/>
                    <a:pt x="13636" y="45057"/>
                    <a:pt x="13636" y="45057"/>
                  </a:cubicBezTo>
                  <a:cubicBezTo>
                    <a:pt x="11688" y="51034"/>
                    <a:pt x="11688" y="51034"/>
                    <a:pt x="11688" y="51034"/>
                  </a:cubicBezTo>
                  <a:cubicBezTo>
                    <a:pt x="9350" y="55172"/>
                    <a:pt x="9350" y="55172"/>
                    <a:pt x="9350" y="55172"/>
                  </a:cubicBezTo>
                  <a:cubicBezTo>
                    <a:pt x="8571" y="57011"/>
                    <a:pt x="8571" y="57011"/>
                    <a:pt x="8571" y="57011"/>
                  </a:cubicBezTo>
                  <a:cubicBezTo>
                    <a:pt x="7012" y="59770"/>
                    <a:pt x="7012" y="59770"/>
                    <a:pt x="7012" y="59770"/>
                  </a:cubicBezTo>
                  <a:cubicBezTo>
                    <a:pt x="5844" y="61149"/>
                    <a:pt x="5844" y="61149"/>
                    <a:pt x="5844" y="61149"/>
                  </a:cubicBezTo>
                  <a:cubicBezTo>
                    <a:pt x="5454" y="62528"/>
                    <a:pt x="5454" y="62528"/>
                    <a:pt x="5454" y="62528"/>
                  </a:cubicBezTo>
                  <a:cubicBezTo>
                    <a:pt x="4285" y="64827"/>
                    <a:pt x="4285" y="64827"/>
                    <a:pt x="4285" y="64827"/>
                  </a:cubicBezTo>
                  <a:cubicBezTo>
                    <a:pt x="1948" y="68045"/>
                    <a:pt x="1948" y="68045"/>
                    <a:pt x="1948" y="68045"/>
                  </a:cubicBezTo>
                  <a:cubicBezTo>
                    <a:pt x="1168" y="69885"/>
                    <a:pt x="1168" y="69885"/>
                    <a:pt x="1168" y="69885"/>
                  </a:cubicBezTo>
                  <a:cubicBezTo>
                    <a:pt x="1948" y="73563"/>
                    <a:pt x="1948" y="73563"/>
                    <a:pt x="1948" y="73563"/>
                  </a:cubicBezTo>
                  <a:cubicBezTo>
                    <a:pt x="1948" y="74482"/>
                    <a:pt x="1948" y="74482"/>
                    <a:pt x="1948" y="74482"/>
                  </a:cubicBezTo>
                  <a:cubicBezTo>
                    <a:pt x="1948" y="75402"/>
                    <a:pt x="1948" y="75402"/>
                    <a:pt x="1948" y="75402"/>
                  </a:cubicBezTo>
                  <a:cubicBezTo>
                    <a:pt x="1558" y="75862"/>
                    <a:pt x="1558" y="75862"/>
                    <a:pt x="1558" y="75862"/>
                  </a:cubicBezTo>
                  <a:cubicBezTo>
                    <a:pt x="1168" y="77701"/>
                    <a:pt x="1168" y="77701"/>
                    <a:pt x="1168" y="77701"/>
                  </a:cubicBezTo>
                  <a:cubicBezTo>
                    <a:pt x="389" y="78160"/>
                    <a:pt x="389" y="78160"/>
                    <a:pt x="389" y="78160"/>
                  </a:cubicBezTo>
                  <a:cubicBezTo>
                    <a:pt x="389" y="80000"/>
                    <a:pt x="389" y="80000"/>
                    <a:pt x="389" y="80000"/>
                  </a:cubicBezTo>
                  <a:cubicBezTo>
                    <a:pt x="0" y="83678"/>
                    <a:pt x="0" y="83678"/>
                    <a:pt x="0" y="83678"/>
                  </a:cubicBezTo>
                  <a:cubicBezTo>
                    <a:pt x="0" y="85977"/>
                    <a:pt x="0" y="85977"/>
                    <a:pt x="0" y="85977"/>
                  </a:cubicBezTo>
                  <a:cubicBezTo>
                    <a:pt x="779" y="87356"/>
                    <a:pt x="779" y="87356"/>
                    <a:pt x="779" y="87356"/>
                  </a:cubicBezTo>
                  <a:cubicBezTo>
                    <a:pt x="1168" y="88735"/>
                    <a:pt x="1168" y="88735"/>
                    <a:pt x="1168" y="88735"/>
                  </a:cubicBezTo>
                  <a:cubicBezTo>
                    <a:pt x="57272" y="107586"/>
                    <a:pt x="57272" y="107586"/>
                    <a:pt x="57272" y="107586"/>
                  </a:cubicBezTo>
                  <a:cubicBezTo>
                    <a:pt x="57272" y="107586"/>
                    <a:pt x="84155" y="116321"/>
                    <a:pt x="93116" y="118620"/>
                  </a:cubicBezTo>
                  <a:cubicBezTo>
                    <a:pt x="94285" y="119080"/>
                    <a:pt x="95844" y="119540"/>
                    <a:pt x="97792" y="120000"/>
                  </a:cubicBez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48" name="Shape 1400">
              <a:extLst>
                <a:ext uri="{FF2B5EF4-FFF2-40B4-BE49-F238E27FC236}">
                  <a16:creationId xmlns:a16="http://schemas.microsoft.com/office/drawing/2014/main" id="{610AB75D-3E57-44AB-9FDD-0D743A7C8FFF}"/>
                </a:ext>
              </a:extLst>
            </p:cNvPr>
            <p:cNvSpPr/>
            <p:nvPr/>
          </p:nvSpPr>
          <p:spPr>
            <a:xfrm>
              <a:off x="5722033" y="2618109"/>
              <a:ext cx="453287" cy="74236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5263" y="42466"/>
                  </a:moveTo>
                  <a:cubicBezTo>
                    <a:pt x="25263" y="44396"/>
                    <a:pt x="24210" y="46005"/>
                    <a:pt x="24210" y="46005"/>
                  </a:cubicBezTo>
                  <a:cubicBezTo>
                    <a:pt x="24210" y="47292"/>
                    <a:pt x="24210" y="47292"/>
                    <a:pt x="24210" y="47292"/>
                  </a:cubicBezTo>
                  <a:cubicBezTo>
                    <a:pt x="25789" y="48900"/>
                    <a:pt x="25789" y="48900"/>
                    <a:pt x="25789" y="48900"/>
                  </a:cubicBezTo>
                  <a:cubicBezTo>
                    <a:pt x="28421" y="50187"/>
                    <a:pt x="28421" y="50187"/>
                    <a:pt x="28421" y="50187"/>
                  </a:cubicBezTo>
                  <a:cubicBezTo>
                    <a:pt x="29473" y="51152"/>
                    <a:pt x="29473" y="51152"/>
                    <a:pt x="29473" y="51152"/>
                  </a:cubicBezTo>
                  <a:cubicBezTo>
                    <a:pt x="29999" y="52439"/>
                    <a:pt x="29999" y="52439"/>
                    <a:pt x="29999" y="52439"/>
                  </a:cubicBezTo>
                  <a:cubicBezTo>
                    <a:pt x="29999" y="53726"/>
                    <a:pt x="29999" y="53726"/>
                    <a:pt x="29999" y="53726"/>
                  </a:cubicBezTo>
                  <a:cubicBezTo>
                    <a:pt x="28421" y="54048"/>
                    <a:pt x="28421" y="54048"/>
                    <a:pt x="28421" y="54048"/>
                  </a:cubicBezTo>
                  <a:cubicBezTo>
                    <a:pt x="27894" y="55656"/>
                    <a:pt x="27894" y="55656"/>
                    <a:pt x="27894" y="55656"/>
                  </a:cubicBezTo>
                  <a:cubicBezTo>
                    <a:pt x="25789" y="56621"/>
                    <a:pt x="25789" y="56621"/>
                    <a:pt x="25789" y="56621"/>
                  </a:cubicBezTo>
                  <a:cubicBezTo>
                    <a:pt x="24210" y="57908"/>
                    <a:pt x="24210" y="57908"/>
                    <a:pt x="24210" y="57908"/>
                  </a:cubicBezTo>
                  <a:cubicBezTo>
                    <a:pt x="22105" y="59195"/>
                    <a:pt x="22105" y="59195"/>
                    <a:pt x="22105" y="59195"/>
                  </a:cubicBezTo>
                  <a:cubicBezTo>
                    <a:pt x="21052" y="60804"/>
                    <a:pt x="21052" y="60804"/>
                    <a:pt x="21052" y="60804"/>
                  </a:cubicBezTo>
                  <a:cubicBezTo>
                    <a:pt x="20000" y="61126"/>
                    <a:pt x="20000" y="61126"/>
                    <a:pt x="20000" y="61126"/>
                  </a:cubicBezTo>
                  <a:cubicBezTo>
                    <a:pt x="19473" y="62412"/>
                    <a:pt x="19473" y="62412"/>
                    <a:pt x="19473" y="62412"/>
                  </a:cubicBezTo>
                  <a:cubicBezTo>
                    <a:pt x="17894" y="63699"/>
                    <a:pt x="17894" y="63699"/>
                    <a:pt x="17894" y="63699"/>
                  </a:cubicBezTo>
                  <a:cubicBezTo>
                    <a:pt x="13684" y="66273"/>
                    <a:pt x="13684" y="66273"/>
                    <a:pt x="13684" y="66273"/>
                  </a:cubicBezTo>
                  <a:cubicBezTo>
                    <a:pt x="10526" y="67882"/>
                    <a:pt x="10526" y="67882"/>
                    <a:pt x="10526" y="67882"/>
                  </a:cubicBezTo>
                  <a:cubicBezTo>
                    <a:pt x="10000" y="68847"/>
                    <a:pt x="10000" y="68847"/>
                    <a:pt x="10000" y="68847"/>
                  </a:cubicBezTo>
                  <a:cubicBezTo>
                    <a:pt x="9473" y="70455"/>
                    <a:pt x="9473" y="70455"/>
                    <a:pt x="9473" y="70455"/>
                  </a:cubicBezTo>
                  <a:cubicBezTo>
                    <a:pt x="10526" y="71420"/>
                    <a:pt x="10526" y="71420"/>
                    <a:pt x="10526" y="71420"/>
                  </a:cubicBezTo>
                  <a:cubicBezTo>
                    <a:pt x="11578" y="71742"/>
                    <a:pt x="11578" y="71742"/>
                    <a:pt x="11578" y="71742"/>
                  </a:cubicBezTo>
                  <a:cubicBezTo>
                    <a:pt x="12105" y="71742"/>
                    <a:pt x="12105" y="71742"/>
                    <a:pt x="12105" y="71742"/>
                  </a:cubicBezTo>
                  <a:cubicBezTo>
                    <a:pt x="13684" y="72707"/>
                    <a:pt x="13684" y="72707"/>
                    <a:pt x="13684" y="72707"/>
                  </a:cubicBezTo>
                  <a:cubicBezTo>
                    <a:pt x="13157" y="73351"/>
                    <a:pt x="13157" y="73351"/>
                    <a:pt x="13157" y="73351"/>
                  </a:cubicBezTo>
                  <a:cubicBezTo>
                    <a:pt x="13157" y="75924"/>
                    <a:pt x="13157" y="75924"/>
                    <a:pt x="13157" y="75924"/>
                  </a:cubicBezTo>
                  <a:cubicBezTo>
                    <a:pt x="12631" y="77211"/>
                    <a:pt x="12631" y="77211"/>
                    <a:pt x="12631" y="77211"/>
                  </a:cubicBezTo>
                  <a:cubicBezTo>
                    <a:pt x="12631" y="77855"/>
                    <a:pt x="12631" y="77855"/>
                    <a:pt x="12631" y="77855"/>
                  </a:cubicBezTo>
                  <a:cubicBezTo>
                    <a:pt x="10000" y="78498"/>
                    <a:pt x="10000" y="78498"/>
                    <a:pt x="10000" y="78498"/>
                  </a:cubicBezTo>
                  <a:cubicBezTo>
                    <a:pt x="9473" y="79142"/>
                    <a:pt x="9473" y="79142"/>
                    <a:pt x="9473" y="79142"/>
                  </a:cubicBezTo>
                  <a:cubicBezTo>
                    <a:pt x="9473" y="80750"/>
                    <a:pt x="9473" y="80750"/>
                    <a:pt x="9473" y="80750"/>
                  </a:cubicBezTo>
                  <a:cubicBezTo>
                    <a:pt x="0" y="106166"/>
                    <a:pt x="0" y="106166"/>
                    <a:pt x="0" y="106166"/>
                  </a:cubicBezTo>
                  <a:cubicBezTo>
                    <a:pt x="18421" y="108739"/>
                    <a:pt x="53684" y="113243"/>
                    <a:pt x="53684" y="113243"/>
                  </a:cubicBezTo>
                  <a:cubicBezTo>
                    <a:pt x="109473" y="119999"/>
                    <a:pt x="109473" y="119999"/>
                    <a:pt x="109473" y="119999"/>
                  </a:cubicBezTo>
                  <a:cubicBezTo>
                    <a:pt x="119999" y="82359"/>
                    <a:pt x="119999" y="82359"/>
                    <a:pt x="119999" y="82359"/>
                  </a:cubicBezTo>
                  <a:cubicBezTo>
                    <a:pt x="118947" y="81715"/>
                    <a:pt x="118947" y="81715"/>
                    <a:pt x="118947" y="81715"/>
                  </a:cubicBezTo>
                  <a:cubicBezTo>
                    <a:pt x="117894" y="81072"/>
                    <a:pt x="117894" y="81072"/>
                    <a:pt x="117894" y="81072"/>
                  </a:cubicBezTo>
                  <a:cubicBezTo>
                    <a:pt x="117894" y="80750"/>
                    <a:pt x="117894" y="80750"/>
                    <a:pt x="117894" y="80750"/>
                  </a:cubicBezTo>
                  <a:cubicBezTo>
                    <a:pt x="117368" y="79463"/>
                    <a:pt x="117368" y="79463"/>
                    <a:pt x="117368" y="79463"/>
                  </a:cubicBezTo>
                  <a:cubicBezTo>
                    <a:pt x="116315" y="78498"/>
                    <a:pt x="116315" y="78498"/>
                    <a:pt x="116315" y="78498"/>
                  </a:cubicBezTo>
                  <a:cubicBezTo>
                    <a:pt x="114736" y="77533"/>
                    <a:pt x="114736" y="77533"/>
                    <a:pt x="114736" y="77533"/>
                  </a:cubicBezTo>
                  <a:cubicBezTo>
                    <a:pt x="112631" y="77533"/>
                    <a:pt x="112631" y="77533"/>
                    <a:pt x="112631" y="77533"/>
                  </a:cubicBezTo>
                  <a:cubicBezTo>
                    <a:pt x="112105" y="79142"/>
                    <a:pt x="112105" y="79142"/>
                    <a:pt x="112105" y="79142"/>
                  </a:cubicBezTo>
                  <a:cubicBezTo>
                    <a:pt x="111578" y="80107"/>
                    <a:pt x="111578" y="80107"/>
                    <a:pt x="111578" y="80107"/>
                  </a:cubicBezTo>
                  <a:cubicBezTo>
                    <a:pt x="106315" y="79785"/>
                    <a:pt x="106315" y="79785"/>
                    <a:pt x="106315" y="79785"/>
                  </a:cubicBezTo>
                  <a:cubicBezTo>
                    <a:pt x="103684" y="79142"/>
                    <a:pt x="103684" y="79142"/>
                    <a:pt x="103684" y="79142"/>
                  </a:cubicBezTo>
                  <a:cubicBezTo>
                    <a:pt x="99473" y="78820"/>
                    <a:pt x="99473" y="78820"/>
                    <a:pt x="99473" y="78820"/>
                  </a:cubicBezTo>
                  <a:cubicBezTo>
                    <a:pt x="97368" y="78820"/>
                    <a:pt x="97368" y="78820"/>
                    <a:pt x="97368" y="78820"/>
                  </a:cubicBezTo>
                  <a:cubicBezTo>
                    <a:pt x="96842" y="79463"/>
                    <a:pt x="96842" y="79463"/>
                    <a:pt x="96842" y="79463"/>
                  </a:cubicBezTo>
                  <a:cubicBezTo>
                    <a:pt x="96842" y="80107"/>
                    <a:pt x="96842" y="80107"/>
                    <a:pt x="96842" y="80107"/>
                  </a:cubicBezTo>
                  <a:cubicBezTo>
                    <a:pt x="94210" y="79463"/>
                    <a:pt x="94210" y="79463"/>
                    <a:pt x="94210" y="79463"/>
                  </a:cubicBezTo>
                  <a:cubicBezTo>
                    <a:pt x="91578" y="78498"/>
                    <a:pt x="91578" y="78498"/>
                    <a:pt x="91578" y="78498"/>
                  </a:cubicBezTo>
                  <a:cubicBezTo>
                    <a:pt x="89999" y="78498"/>
                    <a:pt x="89999" y="78498"/>
                    <a:pt x="89999" y="78498"/>
                  </a:cubicBezTo>
                  <a:cubicBezTo>
                    <a:pt x="88947" y="78498"/>
                    <a:pt x="88947" y="78498"/>
                    <a:pt x="88947" y="78498"/>
                  </a:cubicBezTo>
                  <a:cubicBezTo>
                    <a:pt x="88421" y="79463"/>
                    <a:pt x="88421" y="79463"/>
                    <a:pt x="88421" y="79463"/>
                  </a:cubicBezTo>
                  <a:cubicBezTo>
                    <a:pt x="88421" y="80107"/>
                    <a:pt x="88421" y="80107"/>
                    <a:pt x="88421" y="80107"/>
                  </a:cubicBezTo>
                  <a:cubicBezTo>
                    <a:pt x="86315" y="80107"/>
                    <a:pt x="86315" y="80107"/>
                    <a:pt x="86315" y="80107"/>
                  </a:cubicBezTo>
                  <a:cubicBezTo>
                    <a:pt x="85263" y="78820"/>
                    <a:pt x="85263" y="78820"/>
                    <a:pt x="85263" y="78820"/>
                  </a:cubicBezTo>
                  <a:cubicBezTo>
                    <a:pt x="85263" y="77855"/>
                    <a:pt x="85263" y="77855"/>
                    <a:pt x="85263" y="77855"/>
                  </a:cubicBezTo>
                  <a:cubicBezTo>
                    <a:pt x="85263" y="76568"/>
                    <a:pt x="85263" y="76568"/>
                    <a:pt x="85263" y="76568"/>
                  </a:cubicBezTo>
                  <a:cubicBezTo>
                    <a:pt x="84210" y="74638"/>
                    <a:pt x="84210" y="74638"/>
                    <a:pt x="84210" y="74638"/>
                  </a:cubicBezTo>
                  <a:cubicBezTo>
                    <a:pt x="84210" y="72707"/>
                    <a:pt x="84210" y="72707"/>
                    <a:pt x="84210" y="72707"/>
                  </a:cubicBezTo>
                  <a:cubicBezTo>
                    <a:pt x="82105" y="72707"/>
                    <a:pt x="82105" y="72707"/>
                    <a:pt x="82105" y="72707"/>
                  </a:cubicBezTo>
                  <a:cubicBezTo>
                    <a:pt x="79473" y="71742"/>
                    <a:pt x="79473" y="71742"/>
                    <a:pt x="79473" y="71742"/>
                  </a:cubicBezTo>
                  <a:cubicBezTo>
                    <a:pt x="78421" y="70777"/>
                    <a:pt x="78421" y="70777"/>
                    <a:pt x="78421" y="70777"/>
                  </a:cubicBezTo>
                  <a:cubicBezTo>
                    <a:pt x="78421" y="70134"/>
                    <a:pt x="78421" y="70134"/>
                    <a:pt x="78421" y="70134"/>
                  </a:cubicBezTo>
                  <a:cubicBezTo>
                    <a:pt x="78421" y="68525"/>
                    <a:pt x="78421" y="68525"/>
                    <a:pt x="78421" y="68525"/>
                  </a:cubicBezTo>
                  <a:cubicBezTo>
                    <a:pt x="78421" y="66916"/>
                    <a:pt x="78421" y="66916"/>
                    <a:pt x="78421" y="66916"/>
                  </a:cubicBezTo>
                  <a:cubicBezTo>
                    <a:pt x="76315" y="65630"/>
                    <a:pt x="76315" y="65630"/>
                    <a:pt x="76315" y="65630"/>
                  </a:cubicBezTo>
                  <a:cubicBezTo>
                    <a:pt x="76315" y="64664"/>
                    <a:pt x="76315" y="64664"/>
                    <a:pt x="76315" y="64664"/>
                  </a:cubicBezTo>
                  <a:cubicBezTo>
                    <a:pt x="76315" y="62734"/>
                    <a:pt x="76315" y="62734"/>
                    <a:pt x="76315" y="62734"/>
                  </a:cubicBezTo>
                  <a:cubicBezTo>
                    <a:pt x="75789" y="60160"/>
                    <a:pt x="75789" y="60160"/>
                    <a:pt x="75789" y="60160"/>
                  </a:cubicBezTo>
                  <a:cubicBezTo>
                    <a:pt x="74736" y="58873"/>
                    <a:pt x="74736" y="58873"/>
                    <a:pt x="74736" y="58873"/>
                  </a:cubicBezTo>
                  <a:cubicBezTo>
                    <a:pt x="74210" y="57587"/>
                    <a:pt x="74210" y="57587"/>
                    <a:pt x="74210" y="57587"/>
                  </a:cubicBezTo>
                  <a:cubicBezTo>
                    <a:pt x="73157" y="57587"/>
                    <a:pt x="73157" y="57587"/>
                    <a:pt x="73157" y="57587"/>
                  </a:cubicBezTo>
                  <a:cubicBezTo>
                    <a:pt x="71052" y="58552"/>
                    <a:pt x="71052" y="58552"/>
                    <a:pt x="71052" y="58552"/>
                  </a:cubicBezTo>
                  <a:cubicBezTo>
                    <a:pt x="70000" y="58552"/>
                    <a:pt x="70000" y="58552"/>
                    <a:pt x="70000" y="58552"/>
                  </a:cubicBezTo>
                  <a:cubicBezTo>
                    <a:pt x="68421" y="58873"/>
                    <a:pt x="68421" y="58873"/>
                    <a:pt x="68421" y="58873"/>
                  </a:cubicBezTo>
                  <a:cubicBezTo>
                    <a:pt x="66842" y="59839"/>
                    <a:pt x="66842" y="59839"/>
                    <a:pt x="66842" y="59839"/>
                  </a:cubicBezTo>
                  <a:cubicBezTo>
                    <a:pt x="65789" y="59839"/>
                    <a:pt x="65789" y="59839"/>
                    <a:pt x="65789" y="59839"/>
                  </a:cubicBezTo>
                  <a:cubicBezTo>
                    <a:pt x="65789" y="58873"/>
                    <a:pt x="65789" y="58873"/>
                    <a:pt x="65789" y="58873"/>
                  </a:cubicBezTo>
                  <a:cubicBezTo>
                    <a:pt x="63684" y="58230"/>
                    <a:pt x="63684" y="58230"/>
                    <a:pt x="63684" y="58230"/>
                  </a:cubicBezTo>
                  <a:cubicBezTo>
                    <a:pt x="62631" y="57587"/>
                    <a:pt x="62631" y="57587"/>
                    <a:pt x="62631" y="57587"/>
                  </a:cubicBezTo>
                  <a:cubicBezTo>
                    <a:pt x="64210" y="55335"/>
                    <a:pt x="64210" y="55335"/>
                    <a:pt x="64210" y="55335"/>
                  </a:cubicBezTo>
                  <a:cubicBezTo>
                    <a:pt x="65789" y="54048"/>
                    <a:pt x="65789" y="54048"/>
                    <a:pt x="65789" y="54048"/>
                  </a:cubicBezTo>
                  <a:cubicBezTo>
                    <a:pt x="67368" y="54048"/>
                    <a:pt x="67368" y="54048"/>
                    <a:pt x="67368" y="54048"/>
                  </a:cubicBezTo>
                  <a:cubicBezTo>
                    <a:pt x="67894" y="53404"/>
                    <a:pt x="67894" y="53404"/>
                    <a:pt x="67894" y="53404"/>
                  </a:cubicBezTo>
                  <a:cubicBezTo>
                    <a:pt x="66842" y="51474"/>
                    <a:pt x="66842" y="51474"/>
                    <a:pt x="66842" y="51474"/>
                  </a:cubicBezTo>
                  <a:cubicBezTo>
                    <a:pt x="67368" y="49544"/>
                    <a:pt x="67368" y="49544"/>
                    <a:pt x="67368" y="49544"/>
                  </a:cubicBezTo>
                  <a:cubicBezTo>
                    <a:pt x="68947" y="47292"/>
                    <a:pt x="68947" y="47292"/>
                    <a:pt x="68947" y="47292"/>
                  </a:cubicBezTo>
                  <a:cubicBezTo>
                    <a:pt x="70526" y="45361"/>
                    <a:pt x="70526" y="45361"/>
                    <a:pt x="70526" y="45361"/>
                  </a:cubicBezTo>
                  <a:cubicBezTo>
                    <a:pt x="72105" y="43431"/>
                    <a:pt x="72105" y="43431"/>
                    <a:pt x="72105" y="43431"/>
                  </a:cubicBezTo>
                  <a:cubicBezTo>
                    <a:pt x="72105" y="42144"/>
                    <a:pt x="72105" y="42144"/>
                    <a:pt x="72105" y="42144"/>
                  </a:cubicBezTo>
                  <a:cubicBezTo>
                    <a:pt x="67368" y="41501"/>
                    <a:pt x="67368" y="41501"/>
                    <a:pt x="67368" y="41501"/>
                  </a:cubicBezTo>
                  <a:cubicBezTo>
                    <a:pt x="67368" y="41179"/>
                    <a:pt x="67368" y="41179"/>
                    <a:pt x="67368" y="41179"/>
                  </a:cubicBezTo>
                  <a:cubicBezTo>
                    <a:pt x="65789" y="39892"/>
                    <a:pt x="65789" y="39892"/>
                    <a:pt x="65789" y="39892"/>
                  </a:cubicBezTo>
                  <a:cubicBezTo>
                    <a:pt x="64736" y="37962"/>
                    <a:pt x="64736" y="37962"/>
                    <a:pt x="64736" y="37962"/>
                  </a:cubicBezTo>
                  <a:cubicBezTo>
                    <a:pt x="64210" y="35710"/>
                    <a:pt x="64210" y="35710"/>
                    <a:pt x="64210" y="35710"/>
                  </a:cubicBezTo>
                  <a:cubicBezTo>
                    <a:pt x="62631" y="34101"/>
                    <a:pt x="62631" y="34101"/>
                    <a:pt x="62631" y="34101"/>
                  </a:cubicBezTo>
                  <a:cubicBezTo>
                    <a:pt x="59999" y="32493"/>
                    <a:pt x="59999" y="32493"/>
                    <a:pt x="59999" y="32493"/>
                  </a:cubicBezTo>
                  <a:cubicBezTo>
                    <a:pt x="57368" y="29919"/>
                    <a:pt x="57368" y="29919"/>
                    <a:pt x="57368" y="29919"/>
                  </a:cubicBezTo>
                  <a:cubicBezTo>
                    <a:pt x="56842" y="28310"/>
                    <a:pt x="56842" y="28310"/>
                    <a:pt x="56842" y="28310"/>
                  </a:cubicBezTo>
                  <a:cubicBezTo>
                    <a:pt x="54736" y="26380"/>
                    <a:pt x="54736" y="26380"/>
                    <a:pt x="54736" y="26380"/>
                  </a:cubicBezTo>
                  <a:cubicBezTo>
                    <a:pt x="54736" y="25415"/>
                    <a:pt x="54736" y="25415"/>
                    <a:pt x="54736" y="25415"/>
                  </a:cubicBezTo>
                  <a:cubicBezTo>
                    <a:pt x="53157" y="24450"/>
                    <a:pt x="53157" y="24450"/>
                    <a:pt x="53157" y="24450"/>
                  </a:cubicBezTo>
                  <a:cubicBezTo>
                    <a:pt x="53157" y="23163"/>
                    <a:pt x="53157" y="23163"/>
                    <a:pt x="53157" y="23163"/>
                  </a:cubicBezTo>
                  <a:cubicBezTo>
                    <a:pt x="53157" y="22198"/>
                    <a:pt x="53157" y="22198"/>
                    <a:pt x="53157" y="22198"/>
                  </a:cubicBezTo>
                  <a:cubicBezTo>
                    <a:pt x="52105" y="20589"/>
                    <a:pt x="52105" y="20589"/>
                    <a:pt x="52105" y="20589"/>
                  </a:cubicBezTo>
                  <a:cubicBezTo>
                    <a:pt x="51052" y="19946"/>
                    <a:pt x="51052" y="19946"/>
                    <a:pt x="51052" y="19946"/>
                  </a:cubicBezTo>
                  <a:cubicBezTo>
                    <a:pt x="51052" y="18981"/>
                    <a:pt x="51052" y="18981"/>
                    <a:pt x="51052" y="18981"/>
                  </a:cubicBezTo>
                  <a:cubicBezTo>
                    <a:pt x="51578" y="15442"/>
                    <a:pt x="51578" y="15442"/>
                    <a:pt x="51578" y="15442"/>
                  </a:cubicBezTo>
                  <a:cubicBezTo>
                    <a:pt x="53157" y="11581"/>
                    <a:pt x="53157" y="11581"/>
                    <a:pt x="53157" y="11581"/>
                  </a:cubicBezTo>
                  <a:cubicBezTo>
                    <a:pt x="54736" y="8042"/>
                    <a:pt x="54736" y="8042"/>
                    <a:pt x="54736" y="8042"/>
                  </a:cubicBezTo>
                  <a:cubicBezTo>
                    <a:pt x="55789" y="5790"/>
                    <a:pt x="55789" y="5790"/>
                    <a:pt x="55789" y="5790"/>
                  </a:cubicBezTo>
                  <a:cubicBezTo>
                    <a:pt x="56842" y="2573"/>
                    <a:pt x="56842" y="2573"/>
                    <a:pt x="56842" y="2573"/>
                  </a:cubicBezTo>
                  <a:cubicBezTo>
                    <a:pt x="40000" y="0"/>
                    <a:pt x="40000" y="0"/>
                    <a:pt x="40000" y="0"/>
                  </a:cubicBezTo>
                  <a:cubicBezTo>
                    <a:pt x="40000" y="0"/>
                    <a:pt x="27368" y="36675"/>
                    <a:pt x="24736" y="38605"/>
                  </a:cubicBezTo>
                  <a:cubicBezTo>
                    <a:pt x="22631" y="40857"/>
                    <a:pt x="25263" y="40214"/>
                    <a:pt x="25263" y="42466"/>
                  </a:cubicBez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49" name="Shape 1401">
              <a:extLst>
                <a:ext uri="{FF2B5EF4-FFF2-40B4-BE49-F238E27FC236}">
                  <a16:creationId xmlns:a16="http://schemas.microsoft.com/office/drawing/2014/main" id="{8E38F736-974A-4023-8304-73D74B183BB9}"/>
                </a:ext>
              </a:extLst>
            </p:cNvPr>
            <p:cNvSpPr/>
            <p:nvPr/>
          </p:nvSpPr>
          <p:spPr>
            <a:xfrm>
              <a:off x="5914622" y="2634553"/>
              <a:ext cx="777397" cy="50273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28571"/>
                  </a:moveTo>
                  <a:cubicBezTo>
                    <a:pt x="120000" y="28571"/>
                    <a:pt x="74578" y="20000"/>
                    <a:pt x="56470" y="15714"/>
                  </a:cubicBezTo>
                  <a:cubicBezTo>
                    <a:pt x="34373" y="10476"/>
                    <a:pt x="3375" y="0"/>
                    <a:pt x="3375" y="0"/>
                  </a:cubicBezTo>
                  <a:cubicBezTo>
                    <a:pt x="2762" y="4761"/>
                    <a:pt x="2762" y="4761"/>
                    <a:pt x="2762" y="4761"/>
                  </a:cubicBezTo>
                  <a:cubicBezTo>
                    <a:pt x="2148" y="8095"/>
                    <a:pt x="2148" y="8095"/>
                    <a:pt x="2148" y="8095"/>
                  </a:cubicBezTo>
                  <a:cubicBezTo>
                    <a:pt x="1227" y="13333"/>
                    <a:pt x="1227" y="13333"/>
                    <a:pt x="1227" y="13333"/>
                  </a:cubicBezTo>
                  <a:cubicBezTo>
                    <a:pt x="306" y="19047"/>
                    <a:pt x="306" y="19047"/>
                    <a:pt x="306" y="19047"/>
                  </a:cubicBezTo>
                  <a:cubicBezTo>
                    <a:pt x="0" y="24285"/>
                    <a:pt x="0" y="24285"/>
                    <a:pt x="0" y="24285"/>
                  </a:cubicBezTo>
                  <a:cubicBezTo>
                    <a:pt x="0" y="25714"/>
                    <a:pt x="0" y="25714"/>
                    <a:pt x="0" y="25714"/>
                  </a:cubicBezTo>
                  <a:cubicBezTo>
                    <a:pt x="613" y="26666"/>
                    <a:pt x="613" y="26666"/>
                    <a:pt x="613" y="26666"/>
                  </a:cubicBezTo>
                  <a:cubicBezTo>
                    <a:pt x="1227" y="29047"/>
                    <a:pt x="1227" y="29047"/>
                    <a:pt x="1227" y="29047"/>
                  </a:cubicBezTo>
                  <a:cubicBezTo>
                    <a:pt x="1227" y="30476"/>
                    <a:pt x="1227" y="30476"/>
                    <a:pt x="1227" y="30476"/>
                  </a:cubicBezTo>
                  <a:cubicBezTo>
                    <a:pt x="1227" y="32380"/>
                    <a:pt x="1227" y="32380"/>
                    <a:pt x="1227" y="32380"/>
                  </a:cubicBezTo>
                  <a:cubicBezTo>
                    <a:pt x="2148" y="33809"/>
                    <a:pt x="2148" y="33809"/>
                    <a:pt x="2148" y="33809"/>
                  </a:cubicBezTo>
                  <a:cubicBezTo>
                    <a:pt x="2148" y="35238"/>
                    <a:pt x="2148" y="35238"/>
                    <a:pt x="2148" y="35238"/>
                  </a:cubicBezTo>
                  <a:cubicBezTo>
                    <a:pt x="3375" y="38095"/>
                    <a:pt x="3375" y="38095"/>
                    <a:pt x="3375" y="38095"/>
                  </a:cubicBezTo>
                  <a:cubicBezTo>
                    <a:pt x="3682" y="40476"/>
                    <a:pt x="3682" y="40476"/>
                    <a:pt x="3682" y="40476"/>
                  </a:cubicBezTo>
                  <a:cubicBezTo>
                    <a:pt x="5217" y="44285"/>
                    <a:pt x="5217" y="44285"/>
                    <a:pt x="5217" y="44285"/>
                  </a:cubicBezTo>
                  <a:cubicBezTo>
                    <a:pt x="6751" y="46666"/>
                    <a:pt x="6751" y="46666"/>
                    <a:pt x="6751" y="46666"/>
                  </a:cubicBezTo>
                  <a:cubicBezTo>
                    <a:pt x="7672" y="49047"/>
                    <a:pt x="7672" y="49047"/>
                    <a:pt x="7672" y="49047"/>
                  </a:cubicBezTo>
                  <a:cubicBezTo>
                    <a:pt x="7979" y="52380"/>
                    <a:pt x="7979" y="52380"/>
                    <a:pt x="7979" y="52380"/>
                  </a:cubicBezTo>
                  <a:cubicBezTo>
                    <a:pt x="8593" y="55238"/>
                    <a:pt x="8593" y="55238"/>
                    <a:pt x="8593" y="55238"/>
                  </a:cubicBezTo>
                  <a:cubicBezTo>
                    <a:pt x="9514" y="57142"/>
                    <a:pt x="9514" y="57142"/>
                    <a:pt x="9514" y="57142"/>
                  </a:cubicBezTo>
                  <a:cubicBezTo>
                    <a:pt x="9514" y="57619"/>
                    <a:pt x="9514" y="57619"/>
                    <a:pt x="9514" y="57619"/>
                  </a:cubicBezTo>
                  <a:cubicBezTo>
                    <a:pt x="12276" y="58571"/>
                    <a:pt x="12276" y="58571"/>
                    <a:pt x="12276" y="58571"/>
                  </a:cubicBezTo>
                  <a:cubicBezTo>
                    <a:pt x="12276" y="60476"/>
                    <a:pt x="12276" y="60476"/>
                    <a:pt x="12276" y="60476"/>
                  </a:cubicBezTo>
                  <a:cubicBezTo>
                    <a:pt x="11355" y="63333"/>
                    <a:pt x="11355" y="63333"/>
                    <a:pt x="11355" y="63333"/>
                  </a:cubicBezTo>
                  <a:cubicBezTo>
                    <a:pt x="10434" y="66190"/>
                    <a:pt x="10434" y="66190"/>
                    <a:pt x="10434" y="66190"/>
                  </a:cubicBezTo>
                  <a:cubicBezTo>
                    <a:pt x="9514" y="69523"/>
                    <a:pt x="9514" y="69523"/>
                    <a:pt x="9514" y="69523"/>
                  </a:cubicBezTo>
                  <a:cubicBezTo>
                    <a:pt x="9207" y="72380"/>
                    <a:pt x="9207" y="72380"/>
                    <a:pt x="9207" y="72380"/>
                  </a:cubicBezTo>
                  <a:cubicBezTo>
                    <a:pt x="9820" y="75238"/>
                    <a:pt x="9820" y="75238"/>
                    <a:pt x="9820" y="75238"/>
                  </a:cubicBezTo>
                  <a:cubicBezTo>
                    <a:pt x="9514" y="76190"/>
                    <a:pt x="9514" y="76190"/>
                    <a:pt x="9514" y="76190"/>
                  </a:cubicBezTo>
                  <a:cubicBezTo>
                    <a:pt x="8593" y="76190"/>
                    <a:pt x="8593" y="76190"/>
                    <a:pt x="8593" y="76190"/>
                  </a:cubicBezTo>
                  <a:cubicBezTo>
                    <a:pt x="7672" y="78095"/>
                    <a:pt x="7672" y="78095"/>
                    <a:pt x="7672" y="78095"/>
                  </a:cubicBezTo>
                  <a:cubicBezTo>
                    <a:pt x="6751" y="81428"/>
                    <a:pt x="6751" y="81428"/>
                    <a:pt x="6751" y="81428"/>
                  </a:cubicBezTo>
                  <a:cubicBezTo>
                    <a:pt x="7365" y="82380"/>
                    <a:pt x="7365" y="82380"/>
                    <a:pt x="7365" y="82380"/>
                  </a:cubicBezTo>
                  <a:cubicBezTo>
                    <a:pt x="8593" y="83333"/>
                    <a:pt x="8593" y="83333"/>
                    <a:pt x="8593" y="83333"/>
                  </a:cubicBezTo>
                  <a:cubicBezTo>
                    <a:pt x="8593" y="84761"/>
                    <a:pt x="8593" y="84761"/>
                    <a:pt x="8593" y="84761"/>
                  </a:cubicBezTo>
                  <a:cubicBezTo>
                    <a:pt x="9207" y="84761"/>
                    <a:pt x="9207" y="84761"/>
                    <a:pt x="9207" y="84761"/>
                  </a:cubicBezTo>
                  <a:cubicBezTo>
                    <a:pt x="10127" y="83333"/>
                    <a:pt x="10127" y="83333"/>
                    <a:pt x="10127" y="83333"/>
                  </a:cubicBezTo>
                  <a:cubicBezTo>
                    <a:pt x="11048" y="82857"/>
                    <a:pt x="11048" y="82857"/>
                    <a:pt x="11048" y="82857"/>
                  </a:cubicBezTo>
                  <a:cubicBezTo>
                    <a:pt x="11662" y="82857"/>
                    <a:pt x="11662" y="82857"/>
                    <a:pt x="11662" y="82857"/>
                  </a:cubicBezTo>
                  <a:cubicBezTo>
                    <a:pt x="12890" y="81428"/>
                    <a:pt x="12890" y="81428"/>
                    <a:pt x="12890" y="81428"/>
                  </a:cubicBezTo>
                  <a:cubicBezTo>
                    <a:pt x="13503" y="81428"/>
                    <a:pt x="13503" y="81428"/>
                    <a:pt x="13503" y="81428"/>
                  </a:cubicBezTo>
                  <a:cubicBezTo>
                    <a:pt x="13810" y="83333"/>
                    <a:pt x="13810" y="83333"/>
                    <a:pt x="13810" y="83333"/>
                  </a:cubicBezTo>
                  <a:cubicBezTo>
                    <a:pt x="14424" y="85238"/>
                    <a:pt x="14424" y="85238"/>
                    <a:pt x="14424" y="85238"/>
                  </a:cubicBezTo>
                  <a:cubicBezTo>
                    <a:pt x="14731" y="89047"/>
                    <a:pt x="14731" y="89047"/>
                    <a:pt x="14731" y="89047"/>
                  </a:cubicBezTo>
                  <a:cubicBezTo>
                    <a:pt x="14731" y="91904"/>
                    <a:pt x="14731" y="91904"/>
                    <a:pt x="14731" y="91904"/>
                  </a:cubicBezTo>
                  <a:cubicBezTo>
                    <a:pt x="14731" y="93333"/>
                    <a:pt x="14731" y="93333"/>
                    <a:pt x="14731" y="93333"/>
                  </a:cubicBezTo>
                  <a:cubicBezTo>
                    <a:pt x="15959" y="95238"/>
                    <a:pt x="15959" y="95238"/>
                    <a:pt x="15959" y="95238"/>
                  </a:cubicBezTo>
                  <a:cubicBezTo>
                    <a:pt x="15959" y="97619"/>
                    <a:pt x="15959" y="97619"/>
                    <a:pt x="15959" y="97619"/>
                  </a:cubicBezTo>
                  <a:cubicBezTo>
                    <a:pt x="15959" y="100000"/>
                    <a:pt x="15959" y="100000"/>
                    <a:pt x="15959" y="100000"/>
                  </a:cubicBezTo>
                  <a:cubicBezTo>
                    <a:pt x="15959" y="100952"/>
                    <a:pt x="15959" y="100952"/>
                    <a:pt x="15959" y="100952"/>
                  </a:cubicBezTo>
                  <a:cubicBezTo>
                    <a:pt x="16572" y="102380"/>
                    <a:pt x="16572" y="102380"/>
                    <a:pt x="16572" y="102380"/>
                  </a:cubicBezTo>
                  <a:cubicBezTo>
                    <a:pt x="18107" y="103809"/>
                    <a:pt x="18107" y="103809"/>
                    <a:pt x="18107" y="103809"/>
                  </a:cubicBezTo>
                  <a:cubicBezTo>
                    <a:pt x="19335" y="103809"/>
                    <a:pt x="19335" y="103809"/>
                    <a:pt x="19335" y="103809"/>
                  </a:cubicBezTo>
                  <a:cubicBezTo>
                    <a:pt x="19335" y="106666"/>
                    <a:pt x="19335" y="106666"/>
                    <a:pt x="19335" y="106666"/>
                  </a:cubicBezTo>
                  <a:cubicBezTo>
                    <a:pt x="19948" y="109523"/>
                    <a:pt x="19948" y="109523"/>
                    <a:pt x="19948" y="109523"/>
                  </a:cubicBezTo>
                  <a:cubicBezTo>
                    <a:pt x="19948" y="111428"/>
                    <a:pt x="19948" y="111428"/>
                    <a:pt x="19948" y="111428"/>
                  </a:cubicBezTo>
                  <a:cubicBezTo>
                    <a:pt x="19948" y="112857"/>
                    <a:pt x="19948" y="112857"/>
                    <a:pt x="19948" y="112857"/>
                  </a:cubicBezTo>
                  <a:cubicBezTo>
                    <a:pt x="20562" y="114761"/>
                    <a:pt x="20562" y="114761"/>
                    <a:pt x="20562" y="114761"/>
                  </a:cubicBezTo>
                  <a:cubicBezTo>
                    <a:pt x="21790" y="114761"/>
                    <a:pt x="21790" y="114761"/>
                    <a:pt x="21790" y="114761"/>
                  </a:cubicBezTo>
                  <a:cubicBezTo>
                    <a:pt x="21790" y="113809"/>
                    <a:pt x="21790" y="113809"/>
                    <a:pt x="21790" y="113809"/>
                  </a:cubicBezTo>
                  <a:cubicBezTo>
                    <a:pt x="22097" y="112380"/>
                    <a:pt x="22097" y="112380"/>
                    <a:pt x="22097" y="112380"/>
                  </a:cubicBezTo>
                  <a:cubicBezTo>
                    <a:pt x="22710" y="112380"/>
                    <a:pt x="22710" y="112380"/>
                    <a:pt x="22710" y="112380"/>
                  </a:cubicBezTo>
                  <a:cubicBezTo>
                    <a:pt x="23631" y="112380"/>
                    <a:pt x="23631" y="112380"/>
                    <a:pt x="23631" y="112380"/>
                  </a:cubicBezTo>
                  <a:cubicBezTo>
                    <a:pt x="25166" y="113809"/>
                    <a:pt x="25166" y="113809"/>
                    <a:pt x="25166" y="113809"/>
                  </a:cubicBezTo>
                  <a:cubicBezTo>
                    <a:pt x="26700" y="114761"/>
                    <a:pt x="26700" y="114761"/>
                    <a:pt x="26700" y="114761"/>
                  </a:cubicBezTo>
                  <a:cubicBezTo>
                    <a:pt x="26700" y="113809"/>
                    <a:pt x="26700" y="113809"/>
                    <a:pt x="26700" y="113809"/>
                  </a:cubicBezTo>
                  <a:cubicBezTo>
                    <a:pt x="27007" y="112857"/>
                    <a:pt x="27007" y="112857"/>
                    <a:pt x="27007" y="112857"/>
                  </a:cubicBezTo>
                  <a:cubicBezTo>
                    <a:pt x="28235" y="112857"/>
                    <a:pt x="28235" y="112857"/>
                    <a:pt x="28235" y="112857"/>
                  </a:cubicBezTo>
                  <a:cubicBezTo>
                    <a:pt x="30690" y="113333"/>
                    <a:pt x="30690" y="113333"/>
                    <a:pt x="30690" y="113333"/>
                  </a:cubicBezTo>
                  <a:cubicBezTo>
                    <a:pt x="32225" y="114285"/>
                    <a:pt x="32225" y="114285"/>
                    <a:pt x="32225" y="114285"/>
                  </a:cubicBezTo>
                  <a:cubicBezTo>
                    <a:pt x="35294" y="114761"/>
                    <a:pt x="35294" y="114761"/>
                    <a:pt x="35294" y="114761"/>
                  </a:cubicBezTo>
                  <a:cubicBezTo>
                    <a:pt x="35601" y="113333"/>
                    <a:pt x="35601" y="113333"/>
                    <a:pt x="35601" y="113333"/>
                  </a:cubicBezTo>
                  <a:cubicBezTo>
                    <a:pt x="35907" y="110952"/>
                    <a:pt x="35907" y="110952"/>
                    <a:pt x="35907" y="110952"/>
                  </a:cubicBezTo>
                  <a:cubicBezTo>
                    <a:pt x="37135" y="110952"/>
                    <a:pt x="37135" y="110952"/>
                    <a:pt x="37135" y="110952"/>
                  </a:cubicBezTo>
                  <a:cubicBezTo>
                    <a:pt x="38056" y="112380"/>
                    <a:pt x="38056" y="112380"/>
                    <a:pt x="38056" y="112380"/>
                  </a:cubicBezTo>
                  <a:cubicBezTo>
                    <a:pt x="38670" y="113809"/>
                    <a:pt x="38670" y="113809"/>
                    <a:pt x="38670" y="113809"/>
                  </a:cubicBezTo>
                  <a:cubicBezTo>
                    <a:pt x="38976" y="115714"/>
                    <a:pt x="38976" y="115714"/>
                    <a:pt x="38976" y="115714"/>
                  </a:cubicBezTo>
                  <a:cubicBezTo>
                    <a:pt x="38976" y="116190"/>
                    <a:pt x="38976" y="116190"/>
                    <a:pt x="38976" y="116190"/>
                  </a:cubicBezTo>
                  <a:cubicBezTo>
                    <a:pt x="39590" y="117142"/>
                    <a:pt x="39590" y="117142"/>
                    <a:pt x="39590" y="117142"/>
                  </a:cubicBezTo>
                  <a:cubicBezTo>
                    <a:pt x="40204" y="118095"/>
                    <a:pt x="40204" y="118095"/>
                    <a:pt x="40204" y="118095"/>
                  </a:cubicBezTo>
                  <a:cubicBezTo>
                    <a:pt x="41739" y="105238"/>
                    <a:pt x="41739" y="105238"/>
                    <a:pt x="41739" y="105238"/>
                  </a:cubicBezTo>
                  <a:cubicBezTo>
                    <a:pt x="114168" y="120000"/>
                    <a:pt x="114168" y="120000"/>
                    <a:pt x="114168" y="120000"/>
                  </a:cubicBezTo>
                  <a:cubicBezTo>
                    <a:pt x="114475" y="120000"/>
                    <a:pt x="114475" y="120000"/>
                    <a:pt x="114475" y="120000"/>
                  </a:cubicBezTo>
                  <a:cubicBezTo>
                    <a:pt x="115703" y="98571"/>
                    <a:pt x="115703" y="98571"/>
                    <a:pt x="115703" y="98571"/>
                  </a:cubicBezTo>
                  <a:lnTo>
                    <a:pt x="120000" y="28571"/>
                  </a:lnTo>
                  <a:close/>
                </a:path>
              </a:pathLst>
            </a:custGeom>
            <a:solidFill>
              <a:schemeClr val="accent4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50" name="Shape 1402">
              <a:extLst>
                <a:ext uri="{FF2B5EF4-FFF2-40B4-BE49-F238E27FC236}">
                  <a16:creationId xmlns:a16="http://schemas.microsoft.com/office/drawing/2014/main" id="{1C6A85B6-6069-40E1-82BB-19282046A590}"/>
                </a:ext>
              </a:extLst>
            </p:cNvPr>
            <p:cNvSpPr/>
            <p:nvPr/>
          </p:nvSpPr>
          <p:spPr>
            <a:xfrm>
              <a:off x="8869209" y="2695633"/>
              <a:ext cx="274791" cy="43930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3846" y="120000"/>
                  </a:moveTo>
                  <a:lnTo>
                    <a:pt x="33846" y="118716"/>
                  </a:lnTo>
                  <a:lnTo>
                    <a:pt x="34871" y="116791"/>
                  </a:lnTo>
                  <a:lnTo>
                    <a:pt x="34871" y="116149"/>
                  </a:lnTo>
                  <a:lnTo>
                    <a:pt x="34871" y="114224"/>
                  </a:lnTo>
                  <a:lnTo>
                    <a:pt x="34871" y="112941"/>
                  </a:lnTo>
                  <a:lnTo>
                    <a:pt x="35897" y="111657"/>
                  </a:lnTo>
                  <a:lnTo>
                    <a:pt x="37948" y="111657"/>
                  </a:lnTo>
                  <a:lnTo>
                    <a:pt x="37948" y="109732"/>
                  </a:lnTo>
                  <a:lnTo>
                    <a:pt x="38974" y="108449"/>
                  </a:lnTo>
                  <a:lnTo>
                    <a:pt x="38974" y="106524"/>
                  </a:lnTo>
                  <a:lnTo>
                    <a:pt x="41025" y="106524"/>
                  </a:lnTo>
                  <a:lnTo>
                    <a:pt x="42051" y="106524"/>
                  </a:lnTo>
                  <a:lnTo>
                    <a:pt x="45128" y="106524"/>
                  </a:lnTo>
                  <a:lnTo>
                    <a:pt x="45128" y="103315"/>
                  </a:lnTo>
                  <a:lnTo>
                    <a:pt x="42051" y="103315"/>
                  </a:lnTo>
                  <a:lnTo>
                    <a:pt x="41025" y="103315"/>
                  </a:lnTo>
                  <a:lnTo>
                    <a:pt x="41025" y="102032"/>
                  </a:lnTo>
                  <a:lnTo>
                    <a:pt x="41025" y="101390"/>
                  </a:lnTo>
                  <a:lnTo>
                    <a:pt x="43076" y="100106"/>
                  </a:lnTo>
                  <a:lnTo>
                    <a:pt x="43076" y="99465"/>
                  </a:lnTo>
                  <a:lnTo>
                    <a:pt x="45128" y="98181"/>
                  </a:lnTo>
                  <a:lnTo>
                    <a:pt x="46153" y="98823"/>
                  </a:lnTo>
                  <a:lnTo>
                    <a:pt x="46153" y="99465"/>
                  </a:lnTo>
                  <a:lnTo>
                    <a:pt x="48205" y="98823"/>
                  </a:lnTo>
                  <a:lnTo>
                    <a:pt x="49230" y="98181"/>
                  </a:lnTo>
                  <a:lnTo>
                    <a:pt x="49230" y="96256"/>
                  </a:lnTo>
                  <a:lnTo>
                    <a:pt x="51282" y="97540"/>
                  </a:lnTo>
                  <a:lnTo>
                    <a:pt x="52307" y="98181"/>
                  </a:lnTo>
                  <a:lnTo>
                    <a:pt x="53333" y="98181"/>
                  </a:lnTo>
                  <a:lnTo>
                    <a:pt x="53333" y="96256"/>
                  </a:lnTo>
                  <a:lnTo>
                    <a:pt x="53333" y="95614"/>
                  </a:lnTo>
                  <a:lnTo>
                    <a:pt x="52307" y="95614"/>
                  </a:lnTo>
                  <a:lnTo>
                    <a:pt x="51282" y="94331"/>
                  </a:lnTo>
                  <a:lnTo>
                    <a:pt x="55384" y="94331"/>
                  </a:lnTo>
                  <a:lnTo>
                    <a:pt x="57435" y="94973"/>
                  </a:lnTo>
                  <a:lnTo>
                    <a:pt x="60512" y="94331"/>
                  </a:lnTo>
                  <a:lnTo>
                    <a:pt x="61538" y="92406"/>
                  </a:lnTo>
                  <a:lnTo>
                    <a:pt x="60512" y="89197"/>
                  </a:lnTo>
                  <a:lnTo>
                    <a:pt x="62564" y="89197"/>
                  </a:lnTo>
                  <a:lnTo>
                    <a:pt x="65641" y="91122"/>
                  </a:lnTo>
                  <a:lnTo>
                    <a:pt x="68717" y="90481"/>
                  </a:lnTo>
                  <a:lnTo>
                    <a:pt x="69743" y="89197"/>
                  </a:lnTo>
                  <a:lnTo>
                    <a:pt x="70769" y="86631"/>
                  </a:lnTo>
                  <a:lnTo>
                    <a:pt x="69743" y="84705"/>
                  </a:lnTo>
                  <a:lnTo>
                    <a:pt x="70769" y="82139"/>
                  </a:lnTo>
                  <a:lnTo>
                    <a:pt x="70769" y="80855"/>
                  </a:lnTo>
                  <a:lnTo>
                    <a:pt x="69743" y="78930"/>
                  </a:lnTo>
                  <a:lnTo>
                    <a:pt x="69743" y="77647"/>
                  </a:lnTo>
                  <a:lnTo>
                    <a:pt x="70769" y="75721"/>
                  </a:lnTo>
                  <a:lnTo>
                    <a:pt x="70769" y="74438"/>
                  </a:lnTo>
                  <a:lnTo>
                    <a:pt x="74871" y="77005"/>
                  </a:lnTo>
                  <a:lnTo>
                    <a:pt x="75897" y="78288"/>
                  </a:lnTo>
                  <a:lnTo>
                    <a:pt x="81025" y="78288"/>
                  </a:lnTo>
                  <a:lnTo>
                    <a:pt x="81025" y="77005"/>
                  </a:lnTo>
                  <a:lnTo>
                    <a:pt x="81025" y="74438"/>
                  </a:lnTo>
                  <a:lnTo>
                    <a:pt x="83076" y="73796"/>
                  </a:lnTo>
                  <a:lnTo>
                    <a:pt x="86153" y="74438"/>
                  </a:lnTo>
                  <a:lnTo>
                    <a:pt x="86153" y="75721"/>
                  </a:lnTo>
                  <a:lnTo>
                    <a:pt x="86153" y="78288"/>
                  </a:lnTo>
                  <a:lnTo>
                    <a:pt x="89230" y="77647"/>
                  </a:lnTo>
                  <a:lnTo>
                    <a:pt x="92307" y="75721"/>
                  </a:lnTo>
                  <a:lnTo>
                    <a:pt x="90256" y="74438"/>
                  </a:lnTo>
                  <a:lnTo>
                    <a:pt x="88205" y="73155"/>
                  </a:lnTo>
                  <a:lnTo>
                    <a:pt x="88205" y="71871"/>
                  </a:lnTo>
                  <a:lnTo>
                    <a:pt x="89230" y="71229"/>
                  </a:lnTo>
                  <a:lnTo>
                    <a:pt x="92307" y="73155"/>
                  </a:lnTo>
                  <a:lnTo>
                    <a:pt x="95384" y="74438"/>
                  </a:lnTo>
                  <a:lnTo>
                    <a:pt x="97435" y="73796"/>
                  </a:lnTo>
                  <a:lnTo>
                    <a:pt x="96410" y="71229"/>
                  </a:lnTo>
                  <a:lnTo>
                    <a:pt x="97435" y="71229"/>
                  </a:lnTo>
                  <a:lnTo>
                    <a:pt x="99487" y="71229"/>
                  </a:lnTo>
                  <a:lnTo>
                    <a:pt x="99487" y="67379"/>
                  </a:lnTo>
                  <a:lnTo>
                    <a:pt x="103589" y="67379"/>
                  </a:lnTo>
                  <a:lnTo>
                    <a:pt x="105641" y="67379"/>
                  </a:lnTo>
                  <a:lnTo>
                    <a:pt x="106666" y="66737"/>
                  </a:lnTo>
                  <a:lnTo>
                    <a:pt x="106666" y="64812"/>
                  </a:lnTo>
                  <a:lnTo>
                    <a:pt x="108717" y="64812"/>
                  </a:lnTo>
                  <a:lnTo>
                    <a:pt x="109743" y="64171"/>
                  </a:lnTo>
                  <a:lnTo>
                    <a:pt x="112820" y="62245"/>
                  </a:lnTo>
                  <a:lnTo>
                    <a:pt x="116923" y="62245"/>
                  </a:lnTo>
                  <a:lnTo>
                    <a:pt x="118974" y="60962"/>
                  </a:lnTo>
                  <a:lnTo>
                    <a:pt x="120000" y="57112"/>
                  </a:lnTo>
                  <a:lnTo>
                    <a:pt x="118974" y="56470"/>
                  </a:lnTo>
                  <a:lnTo>
                    <a:pt x="117948" y="56470"/>
                  </a:lnTo>
                  <a:lnTo>
                    <a:pt x="115897" y="56470"/>
                  </a:lnTo>
                  <a:lnTo>
                    <a:pt x="114871" y="55187"/>
                  </a:lnTo>
                  <a:lnTo>
                    <a:pt x="116923" y="53903"/>
                  </a:lnTo>
                  <a:lnTo>
                    <a:pt x="116923" y="53262"/>
                  </a:lnTo>
                  <a:lnTo>
                    <a:pt x="114871" y="52620"/>
                  </a:lnTo>
                  <a:lnTo>
                    <a:pt x="112820" y="49411"/>
                  </a:lnTo>
                  <a:lnTo>
                    <a:pt x="108717" y="49411"/>
                  </a:lnTo>
                  <a:lnTo>
                    <a:pt x="106666" y="49411"/>
                  </a:lnTo>
                  <a:lnTo>
                    <a:pt x="104615" y="46844"/>
                  </a:lnTo>
                  <a:lnTo>
                    <a:pt x="103589" y="43636"/>
                  </a:lnTo>
                  <a:lnTo>
                    <a:pt x="103589" y="41069"/>
                  </a:lnTo>
                  <a:lnTo>
                    <a:pt x="102564" y="39144"/>
                  </a:lnTo>
                  <a:lnTo>
                    <a:pt x="99487" y="39786"/>
                  </a:lnTo>
                  <a:lnTo>
                    <a:pt x="97435" y="40427"/>
                  </a:lnTo>
                  <a:lnTo>
                    <a:pt x="93333" y="40427"/>
                  </a:lnTo>
                  <a:lnTo>
                    <a:pt x="89230" y="39144"/>
                  </a:lnTo>
                  <a:lnTo>
                    <a:pt x="86153" y="35935"/>
                  </a:lnTo>
                  <a:lnTo>
                    <a:pt x="85128" y="31443"/>
                  </a:lnTo>
                  <a:lnTo>
                    <a:pt x="81025" y="25668"/>
                  </a:lnTo>
                  <a:lnTo>
                    <a:pt x="78974" y="19893"/>
                  </a:lnTo>
                  <a:lnTo>
                    <a:pt x="76923" y="16684"/>
                  </a:lnTo>
                  <a:lnTo>
                    <a:pt x="74871" y="11550"/>
                  </a:lnTo>
                  <a:lnTo>
                    <a:pt x="72820" y="7058"/>
                  </a:lnTo>
                  <a:lnTo>
                    <a:pt x="70769" y="5133"/>
                  </a:lnTo>
                  <a:lnTo>
                    <a:pt x="57435" y="0"/>
                  </a:lnTo>
                  <a:lnTo>
                    <a:pt x="54358" y="1925"/>
                  </a:lnTo>
                  <a:lnTo>
                    <a:pt x="51282" y="4491"/>
                  </a:lnTo>
                  <a:lnTo>
                    <a:pt x="46153" y="7058"/>
                  </a:lnTo>
                  <a:lnTo>
                    <a:pt x="43076" y="7058"/>
                  </a:lnTo>
                  <a:lnTo>
                    <a:pt x="40000" y="5775"/>
                  </a:lnTo>
                  <a:lnTo>
                    <a:pt x="34871" y="3850"/>
                  </a:lnTo>
                  <a:lnTo>
                    <a:pt x="30769" y="3208"/>
                  </a:lnTo>
                  <a:lnTo>
                    <a:pt x="29743" y="3208"/>
                  </a:lnTo>
                  <a:lnTo>
                    <a:pt x="27692" y="4491"/>
                  </a:lnTo>
                  <a:lnTo>
                    <a:pt x="22564" y="14117"/>
                  </a:lnTo>
                  <a:lnTo>
                    <a:pt x="20512" y="21176"/>
                  </a:lnTo>
                  <a:lnTo>
                    <a:pt x="15384" y="28877"/>
                  </a:lnTo>
                  <a:lnTo>
                    <a:pt x="13333" y="34652"/>
                  </a:lnTo>
                  <a:lnTo>
                    <a:pt x="12307" y="41069"/>
                  </a:lnTo>
                  <a:lnTo>
                    <a:pt x="13333" y="44278"/>
                  </a:lnTo>
                  <a:lnTo>
                    <a:pt x="15384" y="45561"/>
                  </a:lnTo>
                  <a:lnTo>
                    <a:pt x="14358" y="46844"/>
                  </a:lnTo>
                  <a:lnTo>
                    <a:pt x="12307" y="48770"/>
                  </a:lnTo>
                  <a:lnTo>
                    <a:pt x="12307" y="52620"/>
                  </a:lnTo>
                  <a:lnTo>
                    <a:pt x="10256" y="55828"/>
                  </a:lnTo>
                  <a:lnTo>
                    <a:pt x="10256" y="60320"/>
                  </a:lnTo>
                  <a:lnTo>
                    <a:pt x="7179" y="60962"/>
                  </a:lnTo>
                  <a:lnTo>
                    <a:pt x="7179" y="64171"/>
                  </a:lnTo>
                  <a:lnTo>
                    <a:pt x="1025" y="64171"/>
                  </a:lnTo>
                  <a:lnTo>
                    <a:pt x="0" y="66096"/>
                  </a:lnTo>
                  <a:lnTo>
                    <a:pt x="23589" y="114224"/>
                  </a:lnTo>
                  <a:lnTo>
                    <a:pt x="33846" y="120000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51" name="Shape 1403">
              <a:extLst>
                <a:ext uri="{FF2B5EF4-FFF2-40B4-BE49-F238E27FC236}">
                  <a16:creationId xmlns:a16="http://schemas.microsoft.com/office/drawing/2014/main" id="{E3596D2F-5F92-4E2E-A0DC-1B0313E42EAA}"/>
                </a:ext>
              </a:extLst>
            </p:cNvPr>
            <p:cNvSpPr/>
            <p:nvPr/>
          </p:nvSpPr>
          <p:spPr>
            <a:xfrm>
              <a:off x="8340766" y="2996337"/>
              <a:ext cx="568369" cy="41816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98426"/>
                  </a:moveTo>
                  <a:lnTo>
                    <a:pt x="4958" y="91685"/>
                  </a:lnTo>
                  <a:lnTo>
                    <a:pt x="5950" y="89662"/>
                  </a:lnTo>
                  <a:lnTo>
                    <a:pt x="7933" y="86966"/>
                  </a:lnTo>
                  <a:lnTo>
                    <a:pt x="8925" y="85617"/>
                  </a:lnTo>
                  <a:lnTo>
                    <a:pt x="10909" y="83595"/>
                  </a:lnTo>
                  <a:lnTo>
                    <a:pt x="10909" y="81573"/>
                  </a:lnTo>
                  <a:lnTo>
                    <a:pt x="10909" y="80224"/>
                  </a:lnTo>
                  <a:lnTo>
                    <a:pt x="8429" y="73483"/>
                  </a:lnTo>
                  <a:lnTo>
                    <a:pt x="6942" y="68764"/>
                  </a:lnTo>
                  <a:lnTo>
                    <a:pt x="8925" y="66741"/>
                  </a:lnTo>
                  <a:lnTo>
                    <a:pt x="15371" y="64719"/>
                  </a:lnTo>
                  <a:lnTo>
                    <a:pt x="18842" y="64719"/>
                  </a:lnTo>
                  <a:lnTo>
                    <a:pt x="23305" y="64719"/>
                  </a:lnTo>
                  <a:lnTo>
                    <a:pt x="26280" y="64719"/>
                  </a:lnTo>
                  <a:lnTo>
                    <a:pt x="27768" y="64719"/>
                  </a:lnTo>
                  <a:lnTo>
                    <a:pt x="31239" y="62696"/>
                  </a:lnTo>
                  <a:lnTo>
                    <a:pt x="33223" y="62696"/>
                  </a:lnTo>
                  <a:lnTo>
                    <a:pt x="38181" y="60674"/>
                  </a:lnTo>
                  <a:lnTo>
                    <a:pt x="41157" y="55955"/>
                  </a:lnTo>
                  <a:lnTo>
                    <a:pt x="44132" y="53932"/>
                  </a:lnTo>
                  <a:lnTo>
                    <a:pt x="46115" y="51910"/>
                  </a:lnTo>
                  <a:lnTo>
                    <a:pt x="46115" y="50561"/>
                  </a:lnTo>
                  <a:lnTo>
                    <a:pt x="46115" y="47865"/>
                  </a:lnTo>
                  <a:lnTo>
                    <a:pt x="44132" y="44494"/>
                  </a:lnTo>
                  <a:lnTo>
                    <a:pt x="46115" y="42471"/>
                  </a:lnTo>
                  <a:lnTo>
                    <a:pt x="46611" y="39775"/>
                  </a:lnTo>
                  <a:lnTo>
                    <a:pt x="44132" y="41123"/>
                  </a:lnTo>
                  <a:lnTo>
                    <a:pt x="43140" y="39775"/>
                  </a:lnTo>
                  <a:lnTo>
                    <a:pt x="42148" y="37078"/>
                  </a:lnTo>
                  <a:lnTo>
                    <a:pt x="44628" y="34382"/>
                  </a:lnTo>
                  <a:lnTo>
                    <a:pt x="48595" y="29662"/>
                  </a:lnTo>
                  <a:lnTo>
                    <a:pt x="50082" y="25617"/>
                  </a:lnTo>
                  <a:lnTo>
                    <a:pt x="50578" y="22247"/>
                  </a:lnTo>
                  <a:lnTo>
                    <a:pt x="54545" y="15505"/>
                  </a:lnTo>
                  <a:lnTo>
                    <a:pt x="57520" y="10112"/>
                  </a:lnTo>
                  <a:lnTo>
                    <a:pt x="60991" y="6741"/>
                  </a:lnTo>
                  <a:lnTo>
                    <a:pt x="64462" y="5393"/>
                  </a:lnTo>
                  <a:lnTo>
                    <a:pt x="69917" y="3370"/>
                  </a:lnTo>
                  <a:lnTo>
                    <a:pt x="72892" y="1348"/>
                  </a:lnTo>
                  <a:lnTo>
                    <a:pt x="80826" y="0"/>
                  </a:lnTo>
                  <a:lnTo>
                    <a:pt x="80826" y="3370"/>
                  </a:lnTo>
                  <a:lnTo>
                    <a:pt x="80826" y="7415"/>
                  </a:lnTo>
                  <a:lnTo>
                    <a:pt x="81818" y="10786"/>
                  </a:lnTo>
                  <a:lnTo>
                    <a:pt x="83305" y="15505"/>
                  </a:lnTo>
                  <a:lnTo>
                    <a:pt x="84793" y="16179"/>
                  </a:lnTo>
                  <a:lnTo>
                    <a:pt x="86280" y="21573"/>
                  </a:lnTo>
                  <a:lnTo>
                    <a:pt x="84793" y="22921"/>
                  </a:lnTo>
                  <a:lnTo>
                    <a:pt x="84297" y="27640"/>
                  </a:lnTo>
                  <a:lnTo>
                    <a:pt x="86280" y="32359"/>
                  </a:lnTo>
                  <a:lnTo>
                    <a:pt x="87768" y="37752"/>
                  </a:lnTo>
                  <a:lnTo>
                    <a:pt x="89752" y="39775"/>
                  </a:lnTo>
                  <a:lnTo>
                    <a:pt x="90247" y="47191"/>
                  </a:lnTo>
                  <a:lnTo>
                    <a:pt x="91239" y="53258"/>
                  </a:lnTo>
                  <a:lnTo>
                    <a:pt x="93223" y="59325"/>
                  </a:lnTo>
                  <a:lnTo>
                    <a:pt x="93223" y="60000"/>
                  </a:lnTo>
                  <a:lnTo>
                    <a:pt x="93223" y="68764"/>
                  </a:lnTo>
                  <a:lnTo>
                    <a:pt x="93223" y="80898"/>
                  </a:lnTo>
                  <a:lnTo>
                    <a:pt x="95206" y="93707"/>
                  </a:lnTo>
                  <a:lnTo>
                    <a:pt x="95206" y="98426"/>
                  </a:lnTo>
                  <a:lnTo>
                    <a:pt x="97190" y="102471"/>
                  </a:lnTo>
                  <a:lnTo>
                    <a:pt x="95206" y="106516"/>
                  </a:lnTo>
                  <a:lnTo>
                    <a:pt x="95702" y="108539"/>
                  </a:lnTo>
                  <a:lnTo>
                    <a:pt x="92231" y="115280"/>
                  </a:lnTo>
                  <a:lnTo>
                    <a:pt x="95702" y="113258"/>
                  </a:lnTo>
                  <a:lnTo>
                    <a:pt x="98181" y="111910"/>
                  </a:lnTo>
                  <a:lnTo>
                    <a:pt x="101157" y="109213"/>
                  </a:lnTo>
                  <a:lnTo>
                    <a:pt x="102148" y="107865"/>
                  </a:lnTo>
                  <a:lnTo>
                    <a:pt x="105123" y="107191"/>
                  </a:lnTo>
                  <a:lnTo>
                    <a:pt x="107603" y="106516"/>
                  </a:lnTo>
                  <a:lnTo>
                    <a:pt x="108595" y="105168"/>
                  </a:lnTo>
                  <a:lnTo>
                    <a:pt x="111570" y="103146"/>
                  </a:lnTo>
                  <a:lnTo>
                    <a:pt x="114049" y="99101"/>
                  </a:lnTo>
                  <a:lnTo>
                    <a:pt x="111570" y="105842"/>
                  </a:lnTo>
                  <a:lnTo>
                    <a:pt x="114049" y="104494"/>
                  </a:lnTo>
                  <a:lnTo>
                    <a:pt x="115537" y="101797"/>
                  </a:lnTo>
                  <a:lnTo>
                    <a:pt x="117024" y="101123"/>
                  </a:lnTo>
                  <a:lnTo>
                    <a:pt x="119008" y="100449"/>
                  </a:lnTo>
                  <a:lnTo>
                    <a:pt x="120000" y="100449"/>
                  </a:lnTo>
                  <a:lnTo>
                    <a:pt x="115537" y="105842"/>
                  </a:lnTo>
                  <a:lnTo>
                    <a:pt x="111570" y="109887"/>
                  </a:lnTo>
                  <a:lnTo>
                    <a:pt x="108595" y="111910"/>
                  </a:lnTo>
                  <a:lnTo>
                    <a:pt x="106115" y="115280"/>
                  </a:lnTo>
                  <a:lnTo>
                    <a:pt x="102148" y="116629"/>
                  </a:lnTo>
                  <a:lnTo>
                    <a:pt x="97685" y="118651"/>
                  </a:lnTo>
                  <a:lnTo>
                    <a:pt x="93719" y="120000"/>
                  </a:lnTo>
                  <a:lnTo>
                    <a:pt x="91239" y="117977"/>
                  </a:lnTo>
                  <a:lnTo>
                    <a:pt x="90247" y="115280"/>
                  </a:lnTo>
                  <a:lnTo>
                    <a:pt x="90247" y="112584"/>
                  </a:lnTo>
                  <a:lnTo>
                    <a:pt x="89256" y="111235"/>
                  </a:lnTo>
                  <a:lnTo>
                    <a:pt x="82809" y="108539"/>
                  </a:lnTo>
                  <a:lnTo>
                    <a:pt x="76859" y="106516"/>
                  </a:lnTo>
                  <a:lnTo>
                    <a:pt x="77851" y="103146"/>
                  </a:lnTo>
                  <a:lnTo>
                    <a:pt x="76363" y="101797"/>
                  </a:lnTo>
                  <a:lnTo>
                    <a:pt x="74876" y="101797"/>
                  </a:lnTo>
                  <a:lnTo>
                    <a:pt x="73388" y="101123"/>
                  </a:lnTo>
                  <a:lnTo>
                    <a:pt x="71404" y="96404"/>
                  </a:lnTo>
                  <a:lnTo>
                    <a:pt x="69421" y="93033"/>
                  </a:lnTo>
                  <a:lnTo>
                    <a:pt x="65454" y="89662"/>
                  </a:lnTo>
                  <a:lnTo>
                    <a:pt x="991" y="105168"/>
                  </a:lnTo>
                  <a:lnTo>
                    <a:pt x="0" y="98426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52" name="Shape 1404">
              <a:extLst>
                <a:ext uri="{FF2B5EF4-FFF2-40B4-BE49-F238E27FC236}">
                  <a16:creationId xmlns:a16="http://schemas.microsoft.com/office/drawing/2014/main" id="{83EF6D90-7E7B-4DFA-B574-CAFC0BF94790}"/>
                </a:ext>
              </a:extLst>
            </p:cNvPr>
            <p:cNvSpPr/>
            <p:nvPr/>
          </p:nvSpPr>
          <p:spPr>
            <a:xfrm>
              <a:off x="8723593" y="2968147"/>
              <a:ext cx="131524" cy="23727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27326"/>
                  </a:moveTo>
                  <a:lnTo>
                    <a:pt x="4285" y="33267"/>
                  </a:lnTo>
                  <a:lnTo>
                    <a:pt x="10714" y="41584"/>
                  </a:lnTo>
                  <a:lnTo>
                    <a:pt x="17142" y="42772"/>
                  </a:lnTo>
                  <a:lnTo>
                    <a:pt x="23571" y="52277"/>
                  </a:lnTo>
                  <a:lnTo>
                    <a:pt x="17142" y="54653"/>
                  </a:lnTo>
                  <a:lnTo>
                    <a:pt x="14999" y="62970"/>
                  </a:lnTo>
                  <a:lnTo>
                    <a:pt x="23571" y="71287"/>
                  </a:lnTo>
                  <a:lnTo>
                    <a:pt x="29999" y="80792"/>
                  </a:lnTo>
                  <a:lnTo>
                    <a:pt x="38571" y="84356"/>
                  </a:lnTo>
                  <a:lnTo>
                    <a:pt x="40714" y="97425"/>
                  </a:lnTo>
                  <a:lnTo>
                    <a:pt x="44999" y="108118"/>
                  </a:lnTo>
                  <a:lnTo>
                    <a:pt x="53571" y="118811"/>
                  </a:lnTo>
                  <a:lnTo>
                    <a:pt x="53571" y="120000"/>
                  </a:lnTo>
                  <a:lnTo>
                    <a:pt x="100714" y="116435"/>
                  </a:lnTo>
                  <a:lnTo>
                    <a:pt x="96428" y="108118"/>
                  </a:lnTo>
                  <a:lnTo>
                    <a:pt x="98571" y="97425"/>
                  </a:lnTo>
                  <a:lnTo>
                    <a:pt x="96428" y="84356"/>
                  </a:lnTo>
                  <a:lnTo>
                    <a:pt x="94285" y="71287"/>
                  </a:lnTo>
                  <a:lnTo>
                    <a:pt x="100714" y="53465"/>
                  </a:lnTo>
                  <a:lnTo>
                    <a:pt x="100714" y="38019"/>
                  </a:lnTo>
                  <a:lnTo>
                    <a:pt x="119999" y="29702"/>
                  </a:lnTo>
                  <a:lnTo>
                    <a:pt x="119999" y="24950"/>
                  </a:lnTo>
                  <a:lnTo>
                    <a:pt x="113571" y="20198"/>
                  </a:lnTo>
                  <a:lnTo>
                    <a:pt x="113571" y="14257"/>
                  </a:lnTo>
                  <a:lnTo>
                    <a:pt x="113571" y="4752"/>
                  </a:lnTo>
                  <a:lnTo>
                    <a:pt x="107142" y="0"/>
                  </a:lnTo>
                  <a:lnTo>
                    <a:pt x="92142" y="2376"/>
                  </a:lnTo>
                  <a:lnTo>
                    <a:pt x="77142" y="4752"/>
                  </a:lnTo>
                  <a:lnTo>
                    <a:pt x="47142" y="7128"/>
                  </a:lnTo>
                  <a:lnTo>
                    <a:pt x="32142" y="9504"/>
                  </a:lnTo>
                  <a:lnTo>
                    <a:pt x="10714" y="14257"/>
                  </a:lnTo>
                  <a:lnTo>
                    <a:pt x="0" y="14257"/>
                  </a:lnTo>
                  <a:lnTo>
                    <a:pt x="0" y="20198"/>
                  </a:lnTo>
                  <a:lnTo>
                    <a:pt x="0" y="27326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53" name="Shape 1405">
              <a:extLst>
                <a:ext uri="{FF2B5EF4-FFF2-40B4-BE49-F238E27FC236}">
                  <a16:creationId xmlns:a16="http://schemas.microsoft.com/office/drawing/2014/main" id="{362474DB-E244-49C8-8553-076344A8E572}"/>
                </a:ext>
              </a:extLst>
            </p:cNvPr>
            <p:cNvSpPr/>
            <p:nvPr/>
          </p:nvSpPr>
          <p:spPr>
            <a:xfrm>
              <a:off x="8826933" y="2937606"/>
              <a:ext cx="117432" cy="26076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3200" y="0"/>
                  </a:moveTo>
                  <a:lnTo>
                    <a:pt x="33600" y="1081"/>
                  </a:lnTo>
                  <a:lnTo>
                    <a:pt x="21600" y="1081"/>
                  </a:lnTo>
                  <a:lnTo>
                    <a:pt x="21600" y="6486"/>
                  </a:lnTo>
                  <a:lnTo>
                    <a:pt x="19200" y="9729"/>
                  </a:lnTo>
                  <a:lnTo>
                    <a:pt x="14400" y="14054"/>
                  </a:lnTo>
                  <a:lnTo>
                    <a:pt x="21600" y="18378"/>
                  </a:lnTo>
                  <a:lnTo>
                    <a:pt x="21600" y="27027"/>
                  </a:lnTo>
                  <a:lnTo>
                    <a:pt x="21600" y="32432"/>
                  </a:lnTo>
                  <a:lnTo>
                    <a:pt x="28800" y="36756"/>
                  </a:lnTo>
                  <a:lnTo>
                    <a:pt x="28800" y="41081"/>
                  </a:lnTo>
                  <a:lnTo>
                    <a:pt x="7200" y="48648"/>
                  </a:lnTo>
                  <a:lnTo>
                    <a:pt x="7200" y="62702"/>
                  </a:lnTo>
                  <a:lnTo>
                    <a:pt x="0" y="78918"/>
                  </a:lnTo>
                  <a:lnTo>
                    <a:pt x="2400" y="90810"/>
                  </a:lnTo>
                  <a:lnTo>
                    <a:pt x="4800" y="102702"/>
                  </a:lnTo>
                  <a:lnTo>
                    <a:pt x="2400" y="112432"/>
                  </a:lnTo>
                  <a:lnTo>
                    <a:pt x="7200" y="120000"/>
                  </a:lnTo>
                  <a:lnTo>
                    <a:pt x="96000" y="110270"/>
                  </a:lnTo>
                  <a:lnTo>
                    <a:pt x="98400" y="104864"/>
                  </a:lnTo>
                  <a:lnTo>
                    <a:pt x="117600" y="101621"/>
                  </a:lnTo>
                  <a:lnTo>
                    <a:pt x="115200" y="98378"/>
                  </a:lnTo>
                  <a:lnTo>
                    <a:pt x="120000" y="89729"/>
                  </a:lnTo>
                  <a:lnTo>
                    <a:pt x="120000" y="89729"/>
                  </a:lnTo>
                  <a:lnTo>
                    <a:pt x="98400" y="81081"/>
                  </a:lnTo>
                  <a:lnTo>
                    <a:pt x="43200" y="0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54" name="Shape 1406">
              <a:extLst>
                <a:ext uri="{FF2B5EF4-FFF2-40B4-BE49-F238E27FC236}">
                  <a16:creationId xmlns:a16="http://schemas.microsoft.com/office/drawing/2014/main" id="{1C9684B7-B987-4E94-A175-31BDD6FA1272}"/>
                </a:ext>
              </a:extLst>
            </p:cNvPr>
            <p:cNvSpPr/>
            <p:nvPr/>
          </p:nvSpPr>
          <p:spPr>
            <a:xfrm>
              <a:off x="8782310" y="3254753"/>
              <a:ext cx="131524" cy="11981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571" y="68235"/>
                  </a:moveTo>
                  <a:lnTo>
                    <a:pt x="8571" y="84705"/>
                  </a:lnTo>
                  <a:lnTo>
                    <a:pt x="17142" y="98823"/>
                  </a:lnTo>
                  <a:lnTo>
                    <a:pt x="8571" y="112941"/>
                  </a:lnTo>
                  <a:lnTo>
                    <a:pt x="10714" y="120000"/>
                  </a:lnTo>
                  <a:lnTo>
                    <a:pt x="19285" y="117647"/>
                  </a:lnTo>
                  <a:lnTo>
                    <a:pt x="27857" y="105882"/>
                  </a:lnTo>
                  <a:lnTo>
                    <a:pt x="32142" y="103529"/>
                  </a:lnTo>
                  <a:lnTo>
                    <a:pt x="42857" y="91764"/>
                  </a:lnTo>
                  <a:lnTo>
                    <a:pt x="53571" y="84705"/>
                  </a:lnTo>
                  <a:lnTo>
                    <a:pt x="70714" y="84705"/>
                  </a:lnTo>
                  <a:lnTo>
                    <a:pt x="79285" y="80000"/>
                  </a:lnTo>
                  <a:lnTo>
                    <a:pt x="83571" y="75294"/>
                  </a:lnTo>
                  <a:lnTo>
                    <a:pt x="94285" y="70588"/>
                  </a:lnTo>
                  <a:lnTo>
                    <a:pt x="104999" y="65882"/>
                  </a:lnTo>
                  <a:lnTo>
                    <a:pt x="117857" y="65882"/>
                  </a:lnTo>
                  <a:lnTo>
                    <a:pt x="119999" y="61176"/>
                  </a:lnTo>
                  <a:lnTo>
                    <a:pt x="107142" y="0"/>
                  </a:lnTo>
                  <a:lnTo>
                    <a:pt x="51428" y="11764"/>
                  </a:lnTo>
                  <a:lnTo>
                    <a:pt x="0" y="21176"/>
                  </a:lnTo>
                  <a:lnTo>
                    <a:pt x="0" y="23529"/>
                  </a:lnTo>
                  <a:lnTo>
                    <a:pt x="8571" y="68235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55" name="Shape 1407">
              <a:extLst>
                <a:ext uri="{FF2B5EF4-FFF2-40B4-BE49-F238E27FC236}">
                  <a16:creationId xmlns:a16="http://schemas.microsoft.com/office/drawing/2014/main" id="{5D4C8465-8190-4C19-9900-F7A827375EAA}"/>
                </a:ext>
              </a:extLst>
            </p:cNvPr>
            <p:cNvSpPr/>
            <p:nvPr/>
          </p:nvSpPr>
          <p:spPr>
            <a:xfrm>
              <a:off x="8899743" y="3243006"/>
              <a:ext cx="56368" cy="7282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5000" y="58064"/>
                  </a:moveTo>
                  <a:lnTo>
                    <a:pt x="105000" y="50322"/>
                  </a:lnTo>
                  <a:lnTo>
                    <a:pt x="105000" y="46451"/>
                  </a:lnTo>
                  <a:lnTo>
                    <a:pt x="90000" y="42580"/>
                  </a:lnTo>
                  <a:lnTo>
                    <a:pt x="80000" y="38709"/>
                  </a:lnTo>
                  <a:lnTo>
                    <a:pt x="80000" y="27096"/>
                  </a:lnTo>
                  <a:lnTo>
                    <a:pt x="65000" y="19354"/>
                  </a:lnTo>
                  <a:lnTo>
                    <a:pt x="50000" y="0"/>
                  </a:lnTo>
                  <a:lnTo>
                    <a:pt x="0" y="19354"/>
                  </a:lnTo>
                  <a:lnTo>
                    <a:pt x="30000" y="120000"/>
                  </a:lnTo>
                  <a:lnTo>
                    <a:pt x="40000" y="112258"/>
                  </a:lnTo>
                  <a:lnTo>
                    <a:pt x="50000" y="108387"/>
                  </a:lnTo>
                  <a:lnTo>
                    <a:pt x="70000" y="100645"/>
                  </a:lnTo>
                  <a:lnTo>
                    <a:pt x="70000" y="89032"/>
                  </a:lnTo>
                  <a:lnTo>
                    <a:pt x="70000" y="85161"/>
                  </a:lnTo>
                  <a:lnTo>
                    <a:pt x="70000" y="77419"/>
                  </a:lnTo>
                  <a:lnTo>
                    <a:pt x="70000" y="65806"/>
                  </a:lnTo>
                  <a:lnTo>
                    <a:pt x="70000" y="58064"/>
                  </a:lnTo>
                  <a:lnTo>
                    <a:pt x="70000" y="54193"/>
                  </a:lnTo>
                  <a:lnTo>
                    <a:pt x="75000" y="50322"/>
                  </a:lnTo>
                  <a:lnTo>
                    <a:pt x="80000" y="50322"/>
                  </a:lnTo>
                  <a:lnTo>
                    <a:pt x="95000" y="54193"/>
                  </a:lnTo>
                  <a:lnTo>
                    <a:pt x="95000" y="61935"/>
                  </a:lnTo>
                  <a:lnTo>
                    <a:pt x="105000" y="77419"/>
                  </a:lnTo>
                  <a:lnTo>
                    <a:pt x="105000" y="81290"/>
                  </a:lnTo>
                  <a:lnTo>
                    <a:pt x="110000" y="85161"/>
                  </a:lnTo>
                  <a:lnTo>
                    <a:pt x="120000" y="81290"/>
                  </a:lnTo>
                  <a:lnTo>
                    <a:pt x="120000" y="77419"/>
                  </a:lnTo>
                  <a:lnTo>
                    <a:pt x="120000" y="73548"/>
                  </a:lnTo>
                  <a:lnTo>
                    <a:pt x="115000" y="58064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56" name="Shape 1408">
              <a:extLst>
                <a:ext uri="{FF2B5EF4-FFF2-40B4-BE49-F238E27FC236}">
                  <a16:creationId xmlns:a16="http://schemas.microsoft.com/office/drawing/2014/main" id="{0262C232-02B5-4AEA-B5C1-0EACFBD46E2E}"/>
                </a:ext>
              </a:extLst>
            </p:cNvPr>
            <p:cNvSpPr/>
            <p:nvPr/>
          </p:nvSpPr>
          <p:spPr>
            <a:xfrm>
              <a:off x="8782310" y="3158434"/>
              <a:ext cx="256000" cy="12921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7798" y="76363"/>
                  </a:moveTo>
                  <a:lnTo>
                    <a:pt x="115596" y="69818"/>
                  </a:lnTo>
                  <a:lnTo>
                    <a:pt x="114495" y="67636"/>
                  </a:lnTo>
                  <a:lnTo>
                    <a:pt x="111192" y="63272"/>
                  </a:lnTo>
                  <a:lnTo>
                    <a:pt x="107889" y="58909"/>
                  </a:lnTo>
                  <a:lnTo>
                    <a:pt x="106788" y="54545"/>
                  </a:lnTo>
                  <a:lnTo>
                    <a:pt x="105688" y="58909"/>
                  </a:lnTo>
                  <a:lnTo>
                    <a:pt x="106788" y="63272"/>
                  </a:lnTo>
                  <a:lnTo>
                    <a:pt x="110091" y="69818"/>
                  </a:lnTo>
                  <a:lnTo>
                    <a:pt x="112293" y="76363"/>
                  </a:lnTo>
                  <a:lnTo>
                    <a:pt x="108990" y="78545"/>
                  </a:lnTo>
                  <a:lnTo>
                    <a:pt x="104587" y="78545"/>
                  </a:lnTo>
                  <a:lnTo>
                    <a:pt x="97981" y="85090"/>
                  </a:lnTo>
                  <a:lnTo>
                    <a:pt x="96880" y="80727"/>
                  </a:lnTo>
                  <a:lnTo>
                    <a:pt x="95779" y="78545"/>
                  </a:lnTo>
                  <a:lnTo>
                    <a:pt x="93577" y="76363"/>
                  </a:lnTo>
                  <a:lnTo>
                    <a:pt x="90275" y="72000"/>
                  </a:lnTo>
                  <a:lnTo>
                    <a:pt x="89174" y="69818"/>
                  </a:lnTo>
                  <a:lnTo>
                    <a:pt x="90275" y="65454"/>
                  </a:lnTo>
                  <a:lnTo>
                    <a:pt x="89174" y="58909"/>
                  </a:lnTo>
                  <a:lnTo>
                    <a:pt x="84770" y="52363"/>
                  </a:lnTo>
                  <a:lnTo>
                    <a:pt x="80366" y="48000"/>
                  </a:lnTo>
                  <a:lnTo>
                    <a:pt x="78165" y="48000"/>
                  </a:lnTo>
                  <a:lnTo>
                    <a:pt x="75963" y="48000"/>
                  </a:lnTo>
                  <a:lnTo>
                    <a:pt x="74862" y="43636"/>
                  </a:lnTo>
                  <a:lnTo>
                    <a:pt x="74862" y="34909"/>
                  </a:lnTo>
                  <a:lnTo>
                    <a:pt x="77064" y="30545"/>
                  </a:lnTo>
                  <a:lnTo>
                    <a:pt x="78165" y="28363"/>
                  </a:lnTo>
                  <a:lnTo>
                    <a:pt x="80366" y="24000"/>
                  </a:lnTo>
                  <a:lnTo>
                    <a:pt x="84770" y="19636"/>
                  </a:lnTo>
                  <a:lnTo>
                    <a:pt x="84770" y="17454"/>
                  </a:lnTo>
                  <a:lnTo>
                    <a:pt x="83669" y="13090"/>
                  </a:lnTo>
                  <a:lnTo>
                    <a:pt x="80366" y="13090"/>
                  </a:lnTo>
                  <a:lnTo>
                    <a:pt x="78165" y="13090"/>
                  </a:lnTo>
                  <a:lnTo>
                    <a:pt x="77064" y="6545"/>
                  </a:lnTo>
                  <a:lnTo>
                    <a:pt x="74862" y="0"/>
                  </a:lnTo>
                  <a:lnTo>
                    <a:pt x="66055" y="6545"/>
                  </a:lnTo>
                  <a:lnTo>
                    <a:pt x="64954" y="17454"/>
                  </a:lnTo>
                  <a:lnTo>
                    <a:pt x="24220" y="37090"/>
                  </a:lnTo>
                  <a:lnTo>
                    <a:pt x="0" y="43636"/>
                  </a:lnTo>
                  <a:lnTo>
                    <a:pt x="0" y="72000"/>
                  </a:lnTo>
                  <a:lnTo>
                    <a:pt x="0" y="109090"/>
                  </a:lnTo>
                  <a:lnTo>
                    <a:pt x="26422" y="100363"/>
                  </a:lnTo>
                  <a:lnTo>
                    <a:pt x="55045" y="89454"/>
                  </a:lnTo>
                  <a:lnTo>
                    <a:pt x="66055" y="78545"/>
                  </a:lnTo>
                  <a:lnTo>
                    <a:pt x="69357" y="89454"/>
                  </a:lnTo>
                  <a:lnTo>
                    <a:pt x="72660" y="93818"/>
                  </a:lnTo>
                  <a:lnTo>
                    <a:pt x="72660" y="100363"/>
                  </a:lnTo>
                  <a:lnTo>
                    <a:pt x="74862" y="102545"/>
                  </a:lnTo>
                  <a:lnTo>
                    <a:pt x="78165" y="104727"/>
                  </a:lnTo>
                  <a:lnTo>
                    <a:pt x="78165" y="106909"/>
                  </a:lnTo>
                  <a:lnTo>
                    <a:pt x="80366" y="111272"/>
                  </a:lnTo>
                  <a:lnTo>
                    <a:pt x="81467" y="120000"/>
                  </a:lnTo>
                  <a:lnTo>
                    <a:pt x="81467" y="120000"/>
                  </a:lnTo>
                  <a:lnTo>
                    <a:pt x="83669" y="120000"/>
                  </a:lnTo>
                  <a:lnTo>
                    <a:pt x="84770" y="120000"/>
                  </a:lnTo>
                  <a:lnTo>
                    <a:pt x="86972" y="115636"/>
                  </a:lnTo>
                  <a:lnTo>
                    <a:pt x="86972" y="106909"/>
                  </a:lnTo>
                  <a:lnTo>
                    <a:pt x="90275" y="102545"/>
                  </a:lnTo>
                  <a:lnTo>
                    <a:pt x="90275" y="98181"/>
                  </a:lnTo>
                  <a:lnTo>
                    <a:pt x="93577" y="93818"/>
                  </a:lnTo>
                  <a:lnTo>
                    <a:pt x="94678" y="100363"/>
                  </a:lnTo>
                  <a:lnTo>
                    <a:pt x="95779" y="106909"/>
                  </a:lnTo>
                  <a:lnTo>
                    <a:pt x="95779" y="111272"/>
                  </a:lnTo>
                  <a:lnTo>
                    <a:pt x="99082" y="106909"/>
                  </a:lnTo>
                  <a:lnTo>
                    <a:pt x="101284" y="102545"/>
                  </a:lnTo>
                  <a:lnTo>
                    <a:pt x="101284" y="98181"/>
                  </a:lnTo>
                  <a:lnTo>
                    <a:pt x="103486" y="98181"/>
                  </a:lnTo>
                  <a:lnTo>
                    <a:pt x="106788" y="93818"/>
                  </a:lnTo>
                  <a:lnTo>
                    <a:pt x="111192" y="93818"/>
                  </a:lnTo>
                  <a:lnTo>
                    <a:pt x="113394" y="89454"/>
                  </a:lnTo>
                  <a:lnTo>
                    <a:pt x="116697" y="87272"/>
                  </a:lnTo>
                  <a:lnTo>
                    <a:pt x="118899" y="82909"/>
                  </a:lnTo>
                  <a:lnTo>
                    <a:pt x="120000" y="78545"/>
                  </a:lnTo>
                  <a:lnTo>
                    <a:pt x="117798" y="76363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57" name="Shape 1409">
              <a:extLst>
                <a:ext uri="{FF2B5EF4-FFF2-40B4-BE49-F238E27FC236}">
                  <a16:creationId xmlns:a16="http://schemas.microsoft.com/office/drawing/2014/main" id="{C344BE8C-E56C-47F7-8C28-D1E1F6FAD1DC}"/>
                </a:ext>
              </a:extLst>
            </p:cNvPr>
            <p:cNvSpPr/>
            <p:nvPr/>
          </p:nvSpPr>
          <p:spPr>
            <a:xfrm>
              <a:off x="8979597" y="3278247"/>
              <a:ext cx="23484" cy="1644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0000" y="120000"/>
                  </a:moveTo>
                  <a:cubicBezTo>
                    <a:pt x="70000" y="120000"/>
                    <a:pt x="70000" y="120000"/>
                    <a:pt x="70000" y="120000"/>
                  </a:cubicBezTo>
                  <a:cubicBezTo>
                    <a:pt x="100000" y="80000"/>
                    <a:pt x="100000" y="80000"/>
                    <a:pt x="100000" y="80000"/>
                  </a:cubicBezTo>
                  <a:cubicBezTo>
                    <a:pt x="120000" y="53333"/>
                    <a:pt x="120000" y="53333"/>
                    <a:pt x="120000" y="53333"/>
                  </a:cubicBezTo>
                  <a:cubicBezTo>
                    <a:pt x="80000" y="26666"/>
                    <a:pt x="80000" y="26666"/>
                    <a:pt x="80000" y="26666"/>
                  </a:cubicBezTo>
                  <a:cubicBezTo>
                    <a:pt x="80000" y="26666"/>
                    <a:pt x="50000" y="0"/>
                    <a:pt x="40000" y="13333"/>
                  </a:cubicBezTo>
                  <a:cubicBezTo>
                    <a:pt x="40000" y="26666"/>
                    <a:pt x="0" y="93333"/>
                    <a:pt x="0" y="93333"/>
                  </a:cubicBezTo>
                  <a:lnTo>
                    <a:pt x="30000" y="120000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58" name="Shape 1410">
              <a:extLst>
                <a:ext uri="{FF2B5EF4-FFF2-40B4-BE49-F238E27FC236}">
                  <a16:creationId xmlns:a16="http://schemas.microsoft.com/office/drawing/2014/main" id="{419A2989-46DE-45CC-86D5-3FD68DCCD26E}"/>
                </a:ext>
              </a:extLst>
            </p:cNvPr>
            <p:cNvSpPr/>
            <p:nvPr/>
          </p:nvSpPr>
          <p:spPr>
            <a:xfrm>
              <a:off x="8683668" y="3367518"/>
              <a:ext cx="98641" cy="22082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2857" y="16595"/>
                  </a:moveTo>
                  <a:lnTo>
                    <a:pt x="102857" y="11489"/>
                  </a:lnTo>
                  <a:lnTo>
                    <a:pt x="97142" y="8936"/>
                  </a:lnTo>
                  <a:lnTo>
                    <a:pt x="60000" y="3829"/>
                  </a:lnTo>
                  <a:lnTo>
                    <a:pt x="25714" y="0"/>
                  </a:lnTo>
                  <a:lnTo>
                    <a:pt x="22857" y="3829"/>
                  </a:lnTo>
                  <a:lnTo>
                    <a:pt x="17142" y="8936"/>
                  </a:lnTo>
                  <a:lnTo>
                    <a:pt x="8571" y="11489"/>
                  </a:lnTo>
                  <a:lnTo>
                    <a:pt x="5714" y="17872"/>
                  </a:lnTo>
                  <a:lnTo>
                    <a:pt x="8571" y="25531"/>
                  </a:lnTo>
                  <a:lnTo>
                    <a:pt x="8571" y="31914"/>
                  </a:lnTo>
                  <a:lnTo>
                    <a:pt x="5714" y="38297"/>
                  </a:lnTo>
                  <a:lnTo>
                    <a:pt x="14285" y="40851"/>
                  </a:lnTo>
                  <a:lnTo>
                    <a:pt x="25714" y="43404"/>
                  </a:lnTo>
                  <a:lnTo>
                    <a:pt x="31428" y="48510"/>
                  </a:lnTo>
                  <a:lnTo>
                    <a:pt x="42857" y="53617"/>
                  </a:lnTo>
                  <a:lnTo>
                    <a:pt x="57142" y="58723"/>
                  </a:lnTo>
                  <a:lnTo>
                    <a:pt x="57142" y="60000"/>
                  </a:lnTo>
                  <a:lnTo>
                    <a:pt x="51428" y="67659"/>
                  </a:lnTo>
                  <a:lnTo>
                    <a:pt x="28571" y="74042"/>
                  </a:lnTo>
                  <a:lnTo>
                    <a:pt x="8571" y="81702"/>
                  </a:lnTo>
                  <a:lnTo>
                    <a:pt x="5714" y="85531"/>
                  </a:lnTo>
                  <a:lnTo>
                    <a:pt x="0" y="91914"/>
                  </a:lnTo>
                  <a:lnTo>
                    <a:pt x="2857" y="95744"/>
                  </a:lnTo>
                  <a:lnTo>
                    <a:pt x="8571" y="100851"/>
                  </a:lnTo>
                  <a:lnTo>
                    <a:pt x="22857" y="105957"/>
                  </a:lnTo>
                  <a:lnTo>
                    <a:pt x="34285" y="108510"/>
                  </a:lnTo>
                  <a:lnTo>
                    <a:pt x="42857" y="109787"/>
                  </a:lnTo>
                  <a:lnTo>
                    <a:pt x="57142" y="109787"/>
                  </a:lnTo>
                  <a:lnTo>
                    <a:pt x="68571" y="109787"/>
                  </a:lnTo>
                  <a:lnTo>
                    <a:pt x="71428" y="109787"/>
                  </a:lnTo>
                  <a:lnTo>
                    <a:pt x="68571" y="114893"/>
                  </a:lnTo>
                  <a:lnTo>
                    <a:pt x="68571" y="118723"/>
                  </a:lnTo>
                  <a:lnTo>
                    <a:pt x="71428" y="120000"/>
                  </a:lnTo>
                  <a:lnTo>
                    <a:pt x="74285" y="120000"/>
                  </a:lnTo>
                  <a:lnTo>
                    <a:pt x="77142" y="111063"/>
                  </a:lnTo>
                  <a:lnTo>
                    <a:pt x="80000" y="109787"/>
                  </a:lnTo>
                  <a:lnTo>
                    <a:pt x="88571" y="104680"/>
                  </a:lnTo>
                  <a:lnTo>
                    <a:pt x="102857" y="99574"/>
                  </a:lnTo>
                  <a:lnTo>
                    <a:pt x="102857" y="88085"/>
                  </a:lnTo>
                  <a:lnTo>
                    <a:pt x="102857" y="82978"/>
                  </a:lnTo>
                  <a:lnTo>
                    <a:pt x="114285" y="77872"/>
                  </a:lnTo>
                  <a:lnTo>
                    <a:pt x="117142" y="67659"/>
                  </a:lnTo>
                  <a:lnTo>
                    <a:pt x="120000" y="61276"/>
                  </a:lnTo>
                  <a:lnTo>
                    <a:pt x="120000" y="51063"/>
                  </a:lnTo>
                  <a:lnTo>
                    <a:pt x="120000" y="45957"/>
                  </a:lnTo>
                  <a:lnTo>
                    <a:pt x="114285" y="38297"/>
                  </a:lnTo>
                  <a:lnTo>
                    <a:pt x="102857" y="38297"/>
                  </a:lnTo>
                  <a:lnTo>
                    <a:pt x="97142" y="38297"/>
                  </a:lnTo>
                  <a:lnTo>
                    <a:pt x="100000" y="31914"/>
                  </a:lnTo>
                  <a:lnTo>
                    <a:pt x="105714" y="25531"/>
                  </a:lnTo>
                  <a:lnTo>
                    <a:pt x="111428" y="22978"/>
                  </a:lnTo>
                  <a:lnTo>
                    <a:pt x="108571" y="21702"/>
                  </a:lnTo>
                  <a:lnTo>
                    <a:pt x="102857" y="16595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59" name="Shape 1411">
              <a:extLst>
                <a:ext uri="{FF2B5EF4-FFF2-40B4-BE49-F238E27FC236}">
                  <a16:creationId xmlns:a16="http://schemas.microsoft.com/office/drawing/2014/main" id="{775E01EC-5A72-45E6-8D9A-1A38817102D4}"/>
                </a:ext>
              </a:extLst>
            </p:cNvPr>
            <p:cNvSpPr/>
            <p:nvPr/>
          </p:nvSpPr>
          <p:spPr>
            <a:xfrm>
              <a:off x="8664878" y="3520218"/>
              <a:ext cx="77503" cy="12685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2727" y="22222"/>
                  </a:moveTo>
                  <a:lnTo>
                    <a:pt x="29090" y="15555"/>
                  </a:lnTo>
                  <a:lnTo>
                    <a:pt x="36363" y="4444"/>
                  </a:lnTo>
                  <a:lnTo>
                    <a:pt x="40000" y="2222"/>
                  </a:lnTo>
                  <a:lnTo>
                    <a:pt x="32727" y="0"/>
                  </a:lnTo>
                  <a:lnTo>
                    <a:pt x="21818" y="0"/>
                  </a:lnTo>
                  <a:lnTo>
                    <a:pt x="18181" y="0"/>
                  </a:lnTo>
                  <a:lnTo>
                    <a:pt x="7272" y="4444"/>
                  </a:lnTo>
                  <a:lnTo>
                    <a:pt x="0" y="11111"/>
                  </a:lnTo>
                  <a:lnTo>
                    <a:pt x="43636" y="120000"/>
                  </a:lnTo>
                  <a:lnTo>
                    <a:pt x="120000" y="113333"/>
                  </a:lnTo>
                  <a:lnTo>
                    <a:pt x="116363" y="95555"/>
                  </a:lnTo>
                  <a:lnTo>
                    <a:pt x="105454" y="88888"/>
                  </a:lnTo>
                  <a:lnTo>
                    <a:pt x="101818" y="84444"/>
                  </a:lnTo>
                  <a:lnTo>
                    <a:pt x="94545" y="82222"/>
                  </a:lnTo>
                  <a:lnTo>
                    <a:pt x="83636" y="75555"/>
                  </a:lnTo>
                  <a:lnTo>
                    <a:pt x="72727" y="71111"/>
                  </a:lnTo>
                  <a:lnTo>
                    <a:pt x="65454" y="62222"/>
                  </a:lnTo>
                  <a:lnTo>
                    <a:pt x="58181" y="53333"/>
                  </a:lnTo>
                  <a:lnTo>
                    <a:pt x="50909" y="44444"/>
                  </a:lnTo>
                  <a:lnTo>
                    <a:pt x="58181" y="37777"/>
                  </a:lnTo>
                  <a:lnTo>
                    <a:pt x="40000" y="31111"/>
                  </a:lnTo>
                  <a:lnTo>
                    <a:pt x="32727" y="22222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60" name="Shape 1412">
              <a:extLst>
                <a:ext uri="{FF2B5EF4-FFF2-40B4-BE49-F238E27FC236}">
                  <a16:creationId xmlns:a16="http://schemas.microsoft.com/office/drawing/2014/main" id="{7E784042-3970-4290-8EA7-8F5E88E0A62E}"/>
                </a:ext>
              </a:extLst>
            </p:cNvPr>
            <p:cNvSpPr/>
            <p:nvPr/>
          </p:nvSpPr>
          <p:spPr>
            <a:xfrm>
              <a:off x="8289097" y="3308786"/>
              <a:ext cx="441544" cy="28660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5319" y="88524"/>
                  </a:moveTo>
                  <a:lnTo>
                    <a:pt x="105957" y="88524"/>
                  </a:lnTo>
                  <a:lnTo>
                    <a:pt x="107872" y="88524"/>
                  </a:lnTo>
                  <a:lnTo>
                    <a:pt x="109148" y="89508"/>
                  </a:lnTo>
                  <a:lnTo>
                    <a:pt x="109148" y="87540"/>
                  </a:lnTo>
                  <a:lnTo>
                    <a:pt x="113617" y="81639"/>
                  </a:lnTo>
                  <a:lnTo>
                    <a:pt x="118723" y="76721"/>
                  </a:lnTo>
                  <a:lnTo>
                    <a:pt x="120000" y="70819"/>
                  </a:lnTo>
                  <a:lnTo>
                    <a:pt x="120000" y="69836"/>
                  </a:lnTo>
                  <a:lnTo>
                    <a:pt x="116808" y="65901"/>
                  </a:lnTo>
                  <a:lnTo>
                    <a:pt x="114255" y="61967"/>
                  </a:lnTo>
                  <a:lnTo>
                    <a:pt x="112978" y="58032"/>
                  </a:lnTo>
                  <a:lnTo>
                    <a:pt x="110425" y="56065"/>
                  </a:lnTo>
                  <a:lnTo>
                    <a:pt x="108510" y="54098"/>
                  </a:lnTo>
                  <a:lnTo>
                    <a:pt x="109148" y="49180"/>
                  </a:lnTo>
                  <a:lnTo>
                    <a:pt x="109148" y="44262"/>
                  </a:lnTo>
                  <a:lnTo>
                    <a:pt x="108510" y="38360"/>
                  </a:lnTo>
                  <a:lnTo>
                    <a:pt x="109148" y="33442"/>
                  </a:lnTo>
                  <a:lnTo>
                    <a:pt x="111063" y="31475"/>
                  </a:lnTo>
                  <a:lnTo>
                    <a:pt x="112340" y="27540"/>
                  </a:lnTo>
                  <a:lnTo>
                    <a:pt x="112978" y="24590"/>
                  </a:lnTo>
                  <a:lnTo>
                    <a:pt x="114255" y="19672"/>
                  </a:lnTo>
                  <a:lnTo>
                    <a:pt x="112340" y="17704"/>
                  </a:lnTo>
                  <a:lnTo>
                    <a:pt x="110425" y="17704"/>
                  </a:lnTo>
                  <a:lnTo>
                    <a:pt x="108510" y="16721"/>
                  </a:lnTo>
                  <a:lnTo>
                    <a:pt x="105957" y="9836"/>
                  </a:lnTo>
                  <a:lnTo>
                    <a:pt x="103404" y="4918"/>
                  </a:lnTo>
                  <a:lnTo>
                    <a:pt x="98297" y="0"/>
                  </a:lnTo>
                  <a:lnTo>
                    <a:pt x="15319" y="22622"/>
                  </a:lnTo>
                  <a:lnTo>
                    <a:pt x="14042" y="12786"/>
                  </a:lnTo>
                  <a:lnTo>
                    <a:pt x="10212" y="16721"/>
                  </a:lnTo>
                  <a:lnTo>
                    <a:pt x="7021" y="20655"/>
                  </a:lnTo>
                  <a:lnTo>
                    <a:pt x="3829" y="23606"/>
                  </a:lnTo>
                  <a:lnTo>
                    <a:pt x="0" y="27540"/>
                  </a:lnTo>
                  <a:lnTo>
                    <a:pt x="10212" y="120000"/>
                  </a:lnTo>
                  <a:lnTo>
                    <a:pt x="102127" y="93442"/>
                  </a:lnTo>
                  <a:lnTo>
                    <a:pt x="103404" y="90491"/>
                  </a:lnTo>
                  <a:lnTo>
                    <a:pt x="105319" y="88524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61" name="Shape 1413">
              <a:extLst>
                <a:ext uri="{FF2B5EF4-FFF2-40B4-BE49-F238E27FC236}">
                  <a16:creationId xmlns:a16="http://schemas.microsoft.com/office/drawing/2014/main" id="{8C5DD19C-2197-4B46-8CF7-9309E29A4C96}"/>
                </a:ext>
              </a:extLst>
            </p:cNvPr>
            <p:cNvSpPr/>
            <p:nvPr/>
          </p:nvSpPr>
          <p:spPr>
            <a:xfrm>
              <a:off x="7875736" y="4457568"/>
              <a:ext cx="683451" cy="53562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0000" y="0"/>
                  </a:moveTo>
                  <a:lnTo>
                    <a:pt x="80000" y="0"/>
                  </a:lnTo>
                  <a:lnTo>
                    <a:pt x="82474" y="0"/>
                  </a:lnTo>
                  <a:lnTo>
                    <a:pt x="86185" y="1052"/>
                  </a:lnTo>
                  <a:lnTo>
                    <a:pt x="86597" y="3684"/>
                  </a:lnTo>
                  <a:lnTo>
                    <a:pt x="87010" y="5263"/>
                  </a:lnTo>
                  <a:lnTo>
                    <a:pt x="88659" y="6315"/>
                  </a:lnTo>
                  <a:lnTo>
                    <a:pt x="89896" y="8947"/>
                  </a:lnTo>
                  <a:lnTo>
                    <a:pt x="91958" y="15789"/>
                  </a:lnTo>
                  <a:lnTo>
                    <a:pt x="94432" y="21052"/>
                  </a:lnTo>
                  <a:lnTo>
                    <a:pt x="97731" y="28947"/>
                  </a:lnTo>
                  <a:lnTo>
                    <a:pt x="99381" y="32631"/>
                  </a:lnTo>
                  <a:lnTo>
                    <a:pt x="103505" y="40526"/>
                  </a:lnTo>
                  <a:lnTo>
                    <a:pt x="105567" y="42631"/>
                  </a:lnTo>
                  <a:lnTo>
                    <a:pt x="106804" y="44210"/>
                  </a:lnTo>
                  <a:lnTo>
                    <a:pt x="106804" y="45789"/>
                  </a:lnTo>
                  <a:lnTo>
                    <a:pt x="106804" y="50526"/>
                  </a:lnTo>
                  <a:lnTo>
                    <a:pt x="105567" y="45263"/>
                  </a:lnTo>
                  <a:lnTo>
                    <a:pt x="105154" y="50526"/>
                  </a:lnTo>
                  <a:lnTo>
                    <a:pt x="107628" y="55789"/>
                  </a:lnTo>
                  <a:lnTo>
                    <a:pt x="110515" y="61052"/>
                  </a:lnTo>
                  <a:lnTo>
                    <a:pt x="113402" y="67894"/>
                  </a:lnTo>
                  <a:lnTo>
                    <a:pt x="115463" y="72105"/>
                  </a:lnTo>
                  <a:lnTo>
                    <a:pt x="117938" y="75789"/>
                  </a:lnTo>
                  <a:lnTo>
                    <a:pt x="119175" y="80526"/>
                  </a:lnTo>
                  <a:lnTo>
                    <a:pt x="120000" y="88421"/>
                  </a:lnTo>
                  <a:lnTo>
                    <a:pt x="120000" y="92631"/>
                  </a:lnTo>
                  <a:lnTo>
                    <a:pt x="120000" y="97368"/>
                  </a:lnTo>
                  <a:lnTo>
                    <a:pt x="120000" y="101578"/>
                  </a:lnTo>
                  <a:lnTo>
                    <a:pt x="118762" y="103157"/>
                  </a:lnTo>
                  <a:lnTo>
                    <a:pt x="117938" y="105263"/>
                  </a:lnTo>
                  <a:lnTo>
                    <a:pt x="117938" y="107894"/>
                  </a:lnTo>
                  <a:lnTo>
                    <a:pt x="118350" y="111052"/>
                  </a:lnTo>
                  <a:lnTo>
                    <a:pt x="117938" y="114736"/>
                  </a:lnTo>
                  <a:lnTo>
                    <a:pt x="116701" y="118421"/>
                  </a:lnTo>
                  <a:lnTo>
                    <a:pt x="115463" y="119473"/>
                  </a:lnTo>
                  <a:lnTo>
                    <a:pt x="114226" y="119999"/>
                  </a:lnTo>
                  <a:lnTo>
                    <a:pt x="115051" y="117894"/>
                  </a:lnTo>
                  <a:lnTo>
                    <a:pt x="115876" y="116842"/>
                  </a:lnTo>
                  <a:lnTo>
                    <a:pt x="115876" y="114210"/>
                  </a:lnTo>
                  <a:lnTo>
                    <a:pt x="115463" y="114210"/>
                  </a:lnTo>
                  <a:lnTo>
                    <a:pt x="112989" y="116315"/>
                  </a:lnTo>
                  <a:lnTo>
                    <a:pt x="111340" y="116842"/>
                  </a:lnTo>
                  <a:lnTo>
                    <a:pt x="110103" y="116315"/>
                  </a:lnTo>
                  <a:lnTo>
                    <a:pt x="108865" y="116842"/>
                  </a:lnTo>
                  <a:lnTo>
                    <a:pt x="107628" y="117894"/>
                  </a:lnTo>
                  <a:lnTo>
                    <a:pt x="106804" y="117368"/>
                  </a:lnTo>
                  <a:lnTo>
                    <a:pt x="105154" y="116842"/>
                  </a:lnTo>
                  <a:lnTo>
                    <a:pt x="104329" y="115263"/>
                  </a:lnTo>
                  <a:lnTo>
                    <a:pt x="104742" y="114210"/>
                  </a:lnTo>
                  <a:lnTo>
                    <a:pt x="105154" y="114210"/>
                  </a:lnTo>
                  <a:lnTo>
                    <a:pt x="108041" y="114736"/>
                  </a:lnTo>
                  <a:lnTo>
                    <a:pt x="108865" y="114210"/>
                  </a:lnTo>
                  <a:lnTo>
                    <a:pt x="108453" y="113684"/>
                  </a:lnTo>
                  <a:lnTo>
                    <a:pt x="107216" y="112631"/>
                  </a:lnTo>
                  <a:lnTo>
                    <a:pt x="105567" y="113157"/>
                  </a:lnTo>
                  <a:lnTo>
                    <a:pt x="104329" y="111578"/>
                  </a:lnTo>
                  <a:lnTo>
                    <a:pt x="103092" y="108947"/>
                  </a:lnTo>
                  <a:lnTo>
                    <a:pt x="101443" y="106842"/>
                  </a:lnTo>
                  <a:lnTo>
                    <a:pt x="101030" y="105263"/>
                  </a:lnTo>
                  <a:lnTo>
                    <a:pt x="99793" y="103157"/>
                  </a:lnTo>
                  <a:lnTo>
                    <a:pt x="97731" y="102631"/>
                  </a:lnTo>
                  <a:lnTo>
                    <a:pt x="96082" y="101578"/>
                  </a:lnTo>
                  <a:lnTo>
                    <a:pt x="94432" y="101052"/>
                  </a:lnTo>
                  <a:lnTo>
                    <a:pt x="92783" y="95263"/>
                  </a:lnTo>
                  <a:lnTo>
                    <a:pt x="91958" y="93157"/>
                  </a:lnTo>
                  <a:lnTo>
                    <a:pt x="90721" y="91578"/>
                  </a:lnTo>
                  <a:lnTo>
                    <a:pt x="90309" y="90526"/>
                  </a:lnTo>
                  <a:lnTo>
                    <a:pt x="89072" y="88947"/>
                  </a:lnTo>
                  <a:lnTo>
                    <a:pt x="87835" y="87894"/>
                  </a:lnTo>
                  <a:lnTo>
                    <a:pt x="88247" y="85789"/>
                  </a:lnTo>
                  <a:lnTo>
                    <a:pt x="88659" y="84736"/>
                  </a:lnTo>
                  <a:lnTo>
                    <a:pt x="87422" y="81578"/>
                  </a:lnTo>
                  <a:lnTo>
                    <a:pt x="86185" y="82105"/>
                  </a:lnTo>
                  <a:lnTo>
                    <a:pt x="86185" y="83157"/>
                  </a:lnTo>
                  <a:lnTo>
                    <a:pt x="86185" y="85789"/>
                  </a:lnTo>
                  <a:lnTo>
                    <a:pt x="85360" y="85789"/>
                  </a:lnTo>
                  <a:lnTo>
                    <a:pt x="84536" y="84736"/>
                  </a:lnTo>
                  <a:lnTo>
                    <a:pt x="83298" y="83157"/>
                  </a:lnTo>
                  <a:lnTo>
                    <a:pt x="81237" y="78947"/>
                  </a:lnTo>
                  <a:lnTo>
                    <a:pt x="80000" y="77368"/>
                  </a:lnTo>
                  <a:lnTo>
                    <a:pt x="79587" y="76842"/>
                  </a:lnTo>
                  <a:lnTo>
                    <a:pt x="80000" y="75789"/>
                  </a:lnTo>
                  <a:lnTo>
                    <a:pt x="79175" y="73684"/>
                  </a:lnTo>
                  <a:lnTo>
                    <a:pt x="77938" y="73157"/>
                  </a:lnTo>
                  <a:lnTo>
                    <a:pt x="79175" y="70000"/>
                  </a:lnTo>
                  <a:lnTo>
                    <a:pt x="80000" y="68421"/>
                  </a:lnTo>
                  <a:lnTo>
                    <a:pt x="80412" y="66842"/>
                  </a:lnTo>
                  <a:lnTo>
                    <a:pt x="80824" y="65263"/>
                  </a:lnTo>
                  <a:lnTo>
                    <a:pt x="80000" y="63684"/>
                  </a:lnTo>
                  <a:lnTo>
                    <a:pt x="79587" y="65789"/>
                  </a:lnTo>
                  <a:lnTo>
                    <a:pt x="78762" y="65263"/>
                  </a:lnTo>
                  <a:lnTo>
                    <a:pt x="78762" y="64210"/>
                  </a:lnTo>
                  <a:lnTo>
                    <a:pt x="77525" y="62105"/>
                  </a:lnTo>
                  <a:lnTo>
                    <a:pt x="77113" y="62105"/>
                  </a:lnTo>
                  <a:lnTo>
                    <a:pt x="77113" y="62631"/>
                  </a:lnTo>
                  <a:lnTo>
                    <a:pt x="77525" y="63684"/>
                  </a:lnTo>
                  <a:lnTo>
                    <a:pt x="77938" y="65263"/>
                  </a:lnTo>
                  <a:lnTo>
                    <a:pt x="77938" y="66842"/>
                  </a:lnTo>
                  <a:lnTo>
                    <a:pt x="77938" y="67368"/>
                  </a:lnTo>
                  <a:lnTo>
                    <a:pt x="77113" y="68421"/>
                  </a:lnTo>
                  <a:lnTo>
                    <a:pt x="76701" y="67894"/>
                  </a:lnTo>
                  <a:lnTo>
                    <a:pt x="75876" y="66842"/>
                  </a:lnTo>
                  <a:lnTo>
                    <a:pt x="74639" y="64210"/>
                  </a:lnTo>
                  <a:lnTo>
                    <a:pt x="74226" y="63157"/>
                  </a:lnTo>
                  <a:lnTo>
                    <a:pt x="74226" y="61052"/>
                  </a:lnTo>
                  <a:lnTo>
                    <a:pt x="74226" y="57894"/>
                  </a:lnTo>
                  <a:lnTo>
                    <a:pt x="75051" y="55789"/>
                  </a:lnTo>
                  <a:lnTo>
                    <a:pt x="75463" y="51578"/>
                  </a:lnTo>
                  <a:lnTo>
                    <a:pt x="75463" y="48947"/>
                  </a:lnTo>
                  <a:lnTo>
                    <a:pt x="75051" y="45263"/>
                  </a:lnTo>
                  <a:lnTo>
                    <a:pt x="74226" y="41578"/>
                  </a:lnTo>
                  <a:lnTo>
                    <a:pt x="72989" y="40526"/>
                  </a:lnTo>
                  <a:lnTo>
                    <a:pt x="71752" y="37894"/>
                  </a:lnTo>
                  <a:lnTo>
                    <a:pt x="69278" y="37368"/>
                  </a:lnTo>
                  <a:lnTo>
                    <a:pt x="68041" y="37368"/>
                  </a:lnTo>
                  <a:lnTo>
                    <a:pt x="67216" y="35263"/>
                  </a:lnTo>
                  <a:lnTo>
                    <a:pt x="65979" y="34736"/>
                  </a:lnTo>
                  <a:lnTo>
                    <a:pt x="64329" y="32105"/>
                  </a:lnTo>
                  <a:lnTo>
                    <a:pt x="62680" y="31578"/>
                  </a:lnTo>
                  <a:lnTo>
                    <a:pt x="62268" y="28947"/>
                  </a:lnTo>
                  <a:lnTo>
                    <a:pt x="61443" y="27894"/>
                  </a:lnTo>
                  <a:lnTo>
                    <a:pt x="58969" y="25263"/>
                  </a:lnTo>
                  <a:lnTo>
                    <a:pt x="56907" y="23157"/>
                  </a:lnTo>
                  <a:lnTo>
                    <a:pt x="55257" y="22105"/>
                  </a:lnTo>
                  <a:lnTo>
                    <a:pt x="53608" y="20526"/>
                  </a:lnTo>
                  <a:lnTo>
                    <a:pt x="52371" y="20000"/>
                  </a:lnTo>
                  <a:lnTo>
                    <a:pt x="50309" y="20000"/>
                  </a:lnTo>
                  <a:lnTo>
                    <a:pt x="48247" y="20526"/>
                  </a:lnTo>
                  <a:lnTo>
                    <a:pt x="47835" y="22105"/>
                  </a:lnTo>
                  <a:lnTo>
                    <a:pt x="48247" y="23684"/>
                  </a:lnTo>
                  <a:lnTo>
                    <a:pt x="47835" y="24736"/>
                  </a:lnTo>
                  <a:lnTo>
                    <a:pt x="47010" y="24736"/>
                  </a:lnTo>
                  <a:lnTo>
                    <a:pt x="46185" y="23684"/>
                  </a:lnTo>
                  <a:lnTo>
                    <a:pt x="44123" y="25789"/>
                  </a:lnTo>
                  <a:lnTo>
                    <a:pt x="41649" y="28421"/>
                  </a:lnTo>
                  <a:lnTo>
                    <a:pt x="38762" y="29473"/>
                  </a:lnTo>
                  <a:lnTo>
                    <a:pt x="34226" y="31052"/>
                  </a:lnTo>
                  <a:lnTo>
                    <a:pt x="34226" y="27894"/>
                  </a:lnTo>
                  <a:lnTo>
                    <a:pt x="32989" y="26315"/>
                  </a:lnTo>
                  <a:lnTo>
                    <a:pt x="31752" y="25789"/>
                  </a:lnTo>
                  <a:lnTo>
                    <a:pt x="29690" y="24210"/>
                  </a:lnTo>
                  <a:lnTo>
                    <a:pt x="31340" y="23157"/>
                  </a:lnTo>
                  <a:lnTo>
                    <a:pt x="31752" y="22631"/>
                  </a:lnTo>
                  <a:lnTo>
                    <a:pt x="28865" y="22105"/>
                  </a:lnTo>
                  <a:lnTo>
                    <a:pt x="28865" y="20526"/>
                  </a:lnTo>
                  <a:lnTo>
                    <a:pt x="29690" y="20526"/>
                  </a:lnTo>
                  <a:lnTo>
                    <a:pt x="30103" y="19473"/>
                  </a:lnTo>
                  <a:lnTo>
                    <a:pt x="30103" y="18421"/>
                  </a:lnTo>
                  <a:lnTo>
                    <a:pt x="29690" y="18421"/>
                  </a:lnTo>
                  <a:lnTo>
                    <a:pt x="28865" y="18947"/>
                  </a:lnTo>
                  <a:lnTo>
                    <a:pt x="28865" y="19473"/>
                  </a:lnTo>
                  <a:lnTo>
                    <a:pt x="28453" y="20000"/>
                  </a:lnTo>
                  <a:lnTo>
                    <a:pt x="27628" y="18947"/>
                  </a:lnTo>
                  <a:lnTo>
                    <a:pt x="25567" y="18947"/>
                  </a:lnTo>
                  <a:lnTo>
                    <a:pt x="26391" y="20526"/>
                  </a:lnTo>
                  <a:lnTo>
                    <a:pt x="26804" y="20526"/>
                  </a:lnTo>
                  <a:lnTo>
                    <a:pt x="27216" y="22631"/>
                  </a:lnTo>
                  <a:lnTo>
                    <a:pt x="26804" y="22631"/>
                  </a:lnTo>
                  <a:lnTo>
                    <a:pt x="25154" y="21578"/>
                  </a:lnTo>
                  <a:lnTo>
                    <a:pt x="23505" y="20000"/>
                  </a:lnTo>
                  <a:lnTo>
                    <a:pt x="21855" y="19473"/>
                  </a:lnTo>
                  <a:lnTo>
                    <a:pt x="18144" y="19473"/>
                  </a:lnTo>
                  <a:lnTo>
                    <a:pt x="16907" y="18421"/>
                  </a:lnTo>
                  <a:lnTo>
                    <a:pt x="16082" y="17368"/>
                  </a:lnTo>
                  <a:lnTo>
                    <a:pt x="14845" y="17368"/>
                  </a:lnTo>
                  <a:lnTo>
                    <a:pt x="10721" y="18421"/>
                  </a:lnTo>
                  <a:lnTo>
                    <a:pt x="7835" y="18421"/>
                  </a:lnTo>
                  <a:lnTo>
                    <a:pt x="5773" y="20000"/>
                  </a:lnTo>
                  <a:lnTo>
                    <a:pt x="4536" y="20526"/>
                  </a:lnTo>
                  <a:lnTo>
                    <a:pt x="2886" y="16842"/>
                  </a:lnTo>
                  <a:lnTo>
                    <a:pt x="2474" y="14210"/>
                  </a:lnTo>
                  <a:lnTo>
                    <a:pt x="824" y="11578"/>
                  </a:lnTo>
                  <a:lnTo>
                    <a:pt x="0" y="10526"/>
                  </a:lnTo>
                  <a:lnTo>
                    <a:pt x="0" y="8947"/>
                  </a:lnTo>
                  <a:lnTo>
                    <a:pt x="1237" y="8421"/>
                  </a:lnTo>
                  <a:lnTo>
                    <a:pt x="4123" y="7368"/>
                  </a:lnTo>
                  <a:lnTo>
                    <a:pt x="7422" y="6315"/>
                  </a:lnTo>
                  <a:lnTo>
                    <a:pt x="38350" y="3157"/>
                  </a:lnTo>
                  <a:lnTo>
                    <a:pt x="40412" y="8421"/>
                  </a:lnTo>
                  <a:lnTo>
                    <a:pt x="77938" y="5789"/>
                  </a:lnTo>
                  <a:lnTo>
                    <a:pt x="78350" y="10000"/>
                  </a:lnTo>
                  <a:lnTo>
                    <a:pt x="81237" y="10000"/>
                  </a:lnTo>
                  <a:lnTo>
                    <a:pt x="80000" y="0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62" name="Shape 1414">
              <a:extLst>
                <a:ext uri="{FF2B5EF4-FFF2-40B4-BE49-F238E27FC236}">
                  <a16:creationId xmlns:a16="http://schemas.microsoft.com/office/drawing/2014/main" id="{12879DCF-E536-4DEE-82F0-BB2C3D096E11}"/>
                </a:ext>
              </a:extLst>
            </p:cNvPr>
            <p:cNvSpPr/>
            <p:nvPr/>
          </p:nvSpPr>
          <p:spPr>
            <a:xfrm>
              <a:off x="7344944" y="4316613"/>
              <a:ext cx="427453" cy="37823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340" y="111055"/>
                  </a:moveTo>
                  <a:lnTo>
                    <a:pt x="118021" y="111055"/>
                  </a:lnTo>
                  <a:lnTo>
                    <a:pt x="116043" y="109565"/>
                  </a:lnTo>
                  <a:lnTo>
                    <a:pt x="115384" y="109565"/>
                  </a:lnTo>
                  <a:lnTo>
                    <a:pt x="114065" y="109565"/>
                  </a:lnTo>
                  <a:lnTo>
                    <a:pt x="112747" y="108819"/>
                  </a:lnTo>
                  <a:lnTo>
                    <a:pt x="109450" y="106583"/>
                  </a:lnTo>
                  <a:lnTo>
                    <a:pt x="108791" y="106583"/>
                  </a:lnTo>
                  <a:lnTo>
                    <a:pt x="105494" y="103602"/>
                  </a:lnTo>
                  <a:lnTo>
                    <a:pt x="104175" y="102111"/>
                  </a:lnTo>
                  <a:lnTo>
                    <a:pt x="102197" y="101366"/>
                  </a:lnTo>
                  <a:lnTo>
                    <a:pt x="100219" y="99875"/>
                  </a:lnTo>
                  <a:lnTo>
                    <a:pt x="98901" y="98385"/>
                  </a:lnTo>
                  <a:lnTo>
                    <a:pt x="100879" y="98385"/>
                  </a:lnTo>
                  <a:lnTo>
                    <a:pt x="102197" y="96894"/>
                  </a:lnTo>
                  <a:lnTo>
                    <a:pt x="105494" y="96894"/>
                  </a:lnTo>
                  <a:lnTo>
                    <a:pt x="106153" y="95403"/>
                  </a:lnTo>
                  <a:lnTo>
                    <a:pt x="109450" y="95403"/>
                  </a:lnTo>
                  <a:lnTo>
                    <a:pt x="110769" y="93913"/>
                  </a:lnTo>
                  <a:lnTo>
                    <a:pt x="108791" y="90186"/>
                  </a:lnTo>
                  <a:lnTo>
                    <a:pt x="106813" y="87950"/>
                  </a:lnTo>
                  <a:lnTo>
                    <a:pt x="106153" y="87950"/>
                  </a:lnTo>
                  <a:lnTo>
                    <a:pt x="99560" y="90186"/>
                  </a:lnTo>
                  <a:lnTo>
                    <a:pt x="97582" y="90931"/>
                  </a:lnTo>
                  <a:lnTo>
                    <a:pt x="95604" y="90931"/>
                  </a:lnTo>
                  <a:lnTo>
                    <a:pt x="95604" y="90186"/>
                  </a:lnTo>
                  <a:lnTo>
                    <a:pt x="97582" y="88695"/>
                  </a:lnTo>
                  <a:lnTo>
                    <a:pt x="99560" y="87950"/>
                  </a:lnTo>
                  <a:lnTo>
                    <a:pt x="101538" y="86459"/>
                  </a:lnTo>
                  <a:lnTo>
                    <a:pt x="101538" y="84968"/>
                  </a:lnTo>
                  <a:lnTo>
                    <a:pt x="101538" y="81987"/>
                  </a:lnTo>
                  <a:lnTo>
                    <a:pt x="100879" y="76770"/>
                  </a:lnTo>
                  <a:lnTo>
                    <a:pt x="98901" y="73788"/>
                  </a:lnTo>
                  <a:lnTo>
                    <a:pt x="97582" y="70807"/>
                  </a:lnTo>
                  <a:lnTo>
                    <a:pt x="98241" y="58881"/>
                  </a:lnTo>
                  <a:lnTo>
                    <a:pt x="55384" y="61118"/>
                  </a:lnTo>
                  <a:lnTo>
                    <a:pt x="54725" y="58136"/>
                  </a:lnTo>
                  <a:lnTo>
                    <a:pt x="54725" y="55900"/>
                  </a:lnTo>
                  <a:lnTo>
                    <a:pt x="55384" y="54409"/>
                  </a:lnTo>
                  <a:lnTo>
                    <a:pt x="57362" y="52919"/>
                  </a:lnTo>
                  <a:lnTo>
                    <a:pt x="57362" y="49192"/>
                  </a:lnTo>
                  <a:lnTo>
                    <a:pt x="57362" y="47701"/>
                  </a:lnTo>
                  <a:lnTo>
                    <a:pt x="58021" y="45465"/>
                  </a:lnTo>
                  <a:lnTo>
                    <a:pt x="58681" y="44720"/>
                  </a:lnTo>
                  <a:lnTo>
                    <a:pt x="59340" y="43229"/>
                  </a:lnTo>
                  <a:lnTo>
                    <a:pt x="60000" y="38012"/>
                  </a:lnTo>
                  <a:lnTo>
                    <a:pt x="61318" y="36521"/>
                  </a:lnTo>
                  <a:lnTo>
                    <a:pt x="63956" y="32049"/>
                  </a:lnTo>
                  <a:lnTo>
                    <a:pt x="64615" y="30559"/>
                  </a:lnTo>
                  <a:lnTo>
                    <a:pt x="64615" y="27577"/>
                  </a:lnTo>
                  <a:lnTo>
                    <a:pt x="65274" y="27577"/>
                  </a:lnTo>
                  <a:lnTo>
                    <a:pt x="67252" y="25341"/>
                  </a:lnTo>
                  <a:lnTo>
                    <a:pt x="67912" y="19378"/>
                  </a:lnTo>
                  <a:lnTo>
                    <a:pt x="67252" y="17142"/>
                  </a:lnTo>
                  <a:lnTo>
                    <a:pt x="65274" y="15652"/>
                  </a:lnTo>
                  <a:lnTo>
                    <a:pt x="65274" y="14161"/>
                  </a:lnTo>
                  <a:lnTo>
                    <a:pt x="64615" y="10434"/>
                  </a:lnTo>
                  <a:lnTo>
                    <a:pt x="64615" y="9689"/>
                  </a:lnTo>
                  <a:lnTo>
                    <a:pt x="63956" y="8198"/>
                  </a:lnTo>
                  <a:lnTo>
                    <a:pt x="61978" y="6708"/>
                  </a:lnTo>
                  <a:lnTo>
                    <a:pt x="64615" y="5217"/>
                  </a:lnTo>
                  <a:lnTo>
                    <a:pt x="64615" y="3726"/>
                  </a:lnTo>
                  <a:lnTo>
                    <a:pt x="63956" y="1490"/>
                  </a:lnTo>
                  <a:lnTo>
                    <a:pt x="61978" y="0"/>
                  </a:lnTo>
                  <a:lnTo>
                    <a:pt x="0" y="2236"/>
                  </a:lnTo>
                  <a:lnTo>
                    <a:pt x="0" y="35031"/>
                  </a:lnTo>
                  <a:lnTo>
                    <a:pt x="4615" y="39503"/>
                  </a:lnTo>
                  <a:lnTo>
                    <a:pt x="4615" y="40993"/>
                  </a:lnTo>
                  <a:lnTo>
                    <a:pt x="7252" y="47701"/>
                  </a:lnTo>
                  <a:lnTo>
                    <a:pt x="7912" y="49192"/>
                  </a:lnTo>
                  <a:lnTo>
                    <a:pt x="7912" y="53664"/>
                  </a:lnTo>
                  <a:lnTo>
                    <a:pt x="8571" y="55900"/>
                  </a:lnTo>
                  <a:lnTo>
                    <a:pt x="9890" y="61863"/>
                  </a:lnTo>
                  <a:lnTo>
                    <a:pt x="11208" y="66335"/>
                  </a:lnTo>
                  <a:lnTo>
                    <a:pt x="8571" y="70062"/>
                  </a:lnTo>
                  <a:lnTo>
                    <a:pt x="7252" y="76024"/>
                  </a:lnTo>
                  <a:lnTo>
                    <a:pt x="7252" y="78260"/>
                  </a:lnTo>
                  <a:lnTo>
                    <a:pt x="5934" y="81987"/>
                  </a:lnTo>
                  <a:lnTo>
                    <a:pt x="7912" y="87204"/>
                  </a:lnTo>
                  <a:lnTo>
                    <a:pt x="7912" y="90186"/>
                  </a:lnTo>
                  <a:lnTo>
                    <a:pt x="5934" y="97639"/>
                  </a:lnTo>
                  <a:lnTo>
                    <a:pt x="3956" y="101366"/>
                  </a:lnTo>
                  <a:lnTo>
                    <a:pt x="6593" y="101366"/>
                  </a:lnTo>
                  <a:lnTo>
                    <a:pt x="9890" y="101366"/>
                  </a:lnTo>
                  <a:lnTo>
                    <a:pt x="11868" y="99875"/>
                  </a:lnTo>
                  <a:lnTo>
                    <a:pt x="14505" y="99875"/>
                  </a:lnTo>
                  <a:lnTo>
                    <a:pt x="16483" y="99875"/>
                  </a:lnTo>
                  <a:lnTo>
                    <a:pt x="22417" y="101366"/>
                  </a:lnTo>
                  <a:lnTo>
                    <a:pt x="25714" y="102111"/>
                  </a:lnTo>
                  <a:lnTo>
                    <a:pt x="29010" y="103602"/>
                  </a:lnTo>
                  <a:lnTo>
                    <a:pt x="33626" y="105838"/>
                  </a:lnTo>
                  <a:lnTo>
                    <a:pt x="42197" y="105838"/>
                  </a:lnTo>
                  <a:lnTo>
                    <a:pt x="47472" y="105838"/>
                  </a:lnTo>
                  <a:lnTo>
                    <a:pt x="52087" y="105838"/>
                  </a:lnTo>
                  <a:lnTo>
                    <a:pt x="52747" y="105093"/>
                  </a:lnTo>
                  <a:lnTo>
                    <a:pt x="51428" y="102857"/>
                  </a:lnTo>
                  <a:lnTo>
                    <a:pt x="48131" y="102857"/>
                  </a:lnTo>
                  <a:lnTo>
                    <a:pt x="47472" y="102857"/>
                  </a:lnTo>
                  <a:lnTo>
                    <a:pt x="46153" y="102111"/>
                  </a:lnTo>
                  <a:lnTo>
                    <a:pt x="46813" y="99875"/>
                  </a:lnTo>
                  <a:lnTo>
                    <a:pt x="47472" y="98385"/>
                  </a:lnTo>
                  <a:lnTo>
                    <a:pt x="50769" y="98385"/>
                  </a:lnTo>
                  <a:lnTo>
                    <a:pt x="55384" y="100621"/>
                  </a:lnTo>
                  <a:lnTo>
                    <a:pt x="60000" y="105093"/>
                  </a:lnTo>
                  <a:lnTo>
                    <a:pt x="63956" y="105838"/>
                  </a:lnTo>
                  <a:lnTo>
                    <a:pt x="66593" y="104347"/>
                  </a:lnTo>
                  <a:lnTo>
                    <a:pt x="65934" y="107329"/>
                  </a:lnTo>
                  <a:lnTo>
                    <a:pt x="64615" y="111801"/>
                  </a:lnTo>
                  <a:lnTo>
                    <a:pt x="65934" y="114037"/>
                  </a:lnTo>
                  <a:lnTo>
                    <a:pt x="69890" y="115527"/>
                  </a:lnTo>
                  <a:lnTo>
                    <a:pt x="73186" y="115527"/>
                  </a:lnTo>
                  <a:lnTo>
                    <a:pt x="75824" y="117763"/>
                  </a:lnTo>
                  <a:lnTo>
                    <a:pt x="78461" y="117763"/>
                  </a:lnTo>
                  <a:lnTo>
                    <a:pt x="79780" y="114782"/>
                  </a:lnTo>
                  <a:lnTo>
                    <a:pt x="82417" y="111801"/>
                  </a:lnTo>
                  <a:lnTo>
                    <a:pt x="84395" y="111055"/>
                  </a:lnTo>
                  <a:lnTo>
                    <a:pt x="87032" y="111801"/>
                  </a:lnTo>
                  <a:lnTo>
                    <a:pt x="89670" y="115527"/>
                  </a:lnTo>
                  <a:lnTo>
                    <a:pt x="92307" y="115527"/>
                  </a:lnTo>
                  <a:lnTo>
                    <a:pt x="93626" y="114037"/>
                  </a:lnTo>
                  <a:lnTo>
                    <a:pt x="92307" y="108074"/>
                  </a:lnTo>
                  <a:lnTo>
                    <a:pt x="92307" y="106583"/>
                  </a:lnTo>
                  <a:lnTo>
                    <a:pt x="93626" y="105093"/>
                  </a:lnTo>
                  <a:lnTo>
                    <a:pt x="96263" y="105093"/>
                  </a:lnTo>
                  <a:lnTo>
                    <a:pt x="98901" y="106583"/>
                  </a:lnTo>
                  <a:lnTo>
                    <a:pt x="98901" y="109565"/>
                  </a:lnTo>
                  <a:lnTo>
                    <a:pt x="104175" y="110310"/>
                  </a:lnTo>
                  <a:lnTo>
                    <a:pt x="108791" y="112546"/>
                  </a:lnTo>
                  <a:lnTo>
                    <a:pt x="110769" y="114782"/>
                  </a:lnTo>
                  <a:lnTo>
                    <a:pt x="109450" y="117018"/>
                  </a:lnTo>
                  <a:lnTo>
                    <a:pt x="108791" y="120000"/>
                  </a:lnTo>
                  <a:lnTo>
                    <a:pt x="111428" y="120000"/>
                  </a:lnTo>
                  <a:lnTo>
                    <a:pt x="112747" y="117763"/>
                  </a:lnTo>
                  <a:lnTo>
                    <a:pt x="114065" y="116273"/>
                  </a:lnTo>
                  <a:lnTo>
                    <a:pt x="116043" y="117763"/>
                  </a:lnTo>
                  <a:lnTo>
                    <a:pt x="116043" y="119254"/>
                  </a:lnTo>
                  <a:lnTo>
                    <a:pt x="117362" y="117018"/>
                  </a:lnTo>
                  <a:lnTo>
                    <a:pt x="119340" y="114782"/>
                  </a:lnTo>
                  <a:lnTo>
                    <a:pt x="120000" y="114037"/>
                  </a:lnTo>
                  <a:lnTo>
                    <a:pt x="119340" y="111055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63" name="Shape 1415">
              <a:extLst>
                <a:ext uri="{FF2B5EF4-FFF2-40B4-BE49-F238E27FC236}">
                  <a16:creationId xmlns:a16="http://schemas.microsoft.com/office/drawing/2014/main" id="{59E9EE8C-0EE2-4316-99FA-FEF9AC2E39A0}"/>
                </a:ext>
              </a:extLst>
            </p:cNvPr>
            <p:cNvSpPr/>
            <p:nvPr/>
          </p:nvSpPr>
          <p:spPr>
            <a:xfrm>
              <a:off x="7293272" y="3978322"/>
              <a:ext cx="382827" cy="34533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417" y="100408"/>
                  </a:moveTo>
                  <a:lnTo>
                    <a:pt x="2944" y="98775"/>
                  </a:lnTo>
                  <a:lnTo>
                    <a:pt x="5153" y="101224"/>
                  </a:lnTo>
                  <a:lnTo>
                    <a:pt x="7361" y="102040"/>
                  </a:lnTo>
                  <a:lnTo>
                    <a:pt x="8834" y="100408"/>
                  </a:lnTo>
                  <a:lnTo>
                    <a:pt x="16196" y="101224"/>
                  </a:lnTo>
                  <a:lnTo>
                    <a:pt x="16196" y="120000"/>
                  </a:lnTo>
                  <a:lnTo>
                    <a:pt x="85398" y="117551"/>
                  </a:lnTo>
                  <a:lnTo>
                    <a:pt x="86134" y="117551"/>
                  </a:lnTo>
                  <a:lnTo>
                    <a:pt x="87607" y="113469"/>
                  </a:lnTo>
                  <a:lnTo>
                    <a:pt x="88343" y="111020"/>
                  </a:lnTo>
                  <a:lnTo>
                    <a:pt x="87607" y="108571"/>
                  </a:lnTo>
                  <a:lnTo>
                    <a:pt x="87607" y="103673"/>
                  </a:lnTo>
                  <a:lnTo>
                    <a:pt x="87607" y="102040"/>
                  </a:lnTo>
                  <a:lnTo>
                    <a:pt x="86134" y="99591"/>
                  </a:lnTo>
                  <a:lnTo>
                    <a:pt x="85398" y="98775"/>
                  </a:lnTo>
                  <a:lnTo>
                    <a:pt x="85398" y="97142"/>
                  </a:lnTo>
                  <a:lnTo>
                    <a:pt x="86134" y="95510"/>
                  </a:lnTo>
                  <a:lnTo>
                    <a:pt x="85398" y="94693"/>
                  </a:lnTo>
                  <a:lnTo>
                    <a:pt x="86871" y="92244"/>
                  </a:lnTo>
                  <a:lnTo>
                    <a:pt x="89079" y="88979"/>
                  </a:lnTo>
                  <a:lnTo>
                    <a:pt x="89815" y="88979"/>
                  </a:lnTo>
                  <a:lnTo>
                    <a:pt x="89079" y="87346"/>
                  </a:lnTo>
                  <a:lnTo>
                    <a:pt x="90552" y="84081"/>
                  </a:lnTo>
                  <a:lnTo>
                    <a:pt x="92024" y="81632"/>
                  </a:lnTo>
                  <a:lnTo>
                    <a:pt x="90552" y="80816"/>
                  </a:lnTo>
                  <a:lnTo>
                    <a:pt x="91288" y="77551"/>
                  </a:lnTo>
                  <a:lnTo>
                    <a:pt x="93496" y="75102"/>
                  </a:lnTo>
                  <a:lnTo>
                    <a:pt x="97177" y="70204"/>
                  </a:lnTo>
                  <a:lnTo>
                    <a:pt x="99386" y="66122"/>
                  </a:lnTo>
                  <a:lnTo>
                    <a:pt x="99386" y="62857"/>
                  </a:lnTo>
                  <a:lnTo>
                    <a:pt x="100858" y="58775"/>
                  </a:lnTo>
                  <a:lnTo>
                    <a:pt x="101595" y="58775"/>
                  </a:lnTo>
                  <a:lnTo>
                    <a:pt x="103067" y="57142"/>
                  </a:lnTo>
                  <a:lnTo>
                    <a:pt x="103803" y="54693"/>
                  </a:lnTo>
                  <a:lnTo>
                    <a:pt x="105276" y="53061"/>
                  </a:lnTo>
                  <a:lnTo>
                    <a:pt x="108220" y="51428"/>
                  </a:lnTo>
                  <a:lnTo>
                    <a:pt x="107484" y="48979"/>
                  </a:lnTo>
                  <a:lnTo>
                    <a:pt x="108957" y="47346"/>
                  </a:lnTo>
                  <a:lnTo>
                    <a:pt x="110429" y="44081"/>
                  </a:lnTo>
                  <a:lnTo>
                    <a:pt x="110429" y="39183"/>
                  </a:lnTo>
                  <a:lnTo>
                    <a:pt x="110429" y="35102"/>
                  </a:lnTo>
                  <a:lnTo>
                    <a:pt x="112638" y="31836"/>
                  </a:lnTo>
                  <a:lnTo>
                    <a:pt x="114846" y="30204"/>
                  </a:lnTo>
                  <a:lnTo>
                    <a:pt x="114846" y="28571"/>
                  </a:lnTo>
                  <a:lnTo>
                    <a:pt x="115582" y="26938"/>
                  </a:lnTo>
                  <a:lnTo>
                    <a:pt x="115582" y="23673"/>
                  </a:lnTo>
                  <a:lnTo>
                    <a:pt x="117791" y="22857"/>
                  </a:lnTo>
                  <a:lnTo>
                    <a:pt x="118527" y="21224"/>
                  </a:lnTo>
                  <a:lnTo>
                    <a:pt x="119263" y="19591"/>
                  </a:lnTo>
                  <a:lnTo>
                    <a:pt x="120000" y="17959"/>
                  </a:lnTo>
                  <a:lnTo>
                    <a:pt x="120000" y="15510"/>
                  </a:lnTo>
                  <a:lnTo>
                    <a:pt x="101595" y="16326"/>
                  </a:lnTo>
                  <a:lnTo>
                    <a:pt x="108957" y="4081"/>
                  </a:lnTo>
                  <a:lnTo>
                    <a:pt x="108220" y="0"/>
                  </a:lnTo>
                  <a:lnTo>
                    <a:pt x="0" y="3265"/>
                  </a:lnTo>
                  <a:lnTo>
                    <a:pt x="5153" y="38367"/>
                  </a:lnTo>
                  <a:lnTo>
                    <a:pt x="4417" y="100408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64" name="Shape 1416">
              <a:extLst>
                <a:ext uri="{FF2B5EF4-FFF2-40B4-BE49-F238E27FC236}">
                  <a16:creationId xmlns:a16="http://schemas.microsoft.com/office/drawing/2014/main" id="{AF40D136-07FB-4E3B-A6E1-8AF1AF237EA6}"/>
                </a:ext>
              </a:extLst>
            </p:cNvPr>
            <p:cNvSpPr/>
            <p:nvPr/>
          </p:nvSpPr>
          <p:spPr>
            <a:xfrm>
              <a:off x="7636176" y="3907845"/>
              <a:ext cx="648223" cy="21143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1042" y="15700"/>
                  </a:moveTo>
                  <a:cubicBezTo>
                    <a:pt x="30552" y="23551"/>
                    <a:pt x="30552" y="23551"/>
                    <a:pt x="30552" y="23551"/>
                  </a:cubicBezTo>
                  <a:cubicBezTo>
                    <a:pt x="31288" y="34766"/>
                    <a:pt x="31288" y="34766"/>
                    <a:pt x="31288" y="34766"/>
                  </a:cubicBezTo>
                  <a:cubicBezTo>
                    <a:pt x="9570" y="35887"/>
                    <a:pt x="9570" y="35887"/>
                    <a:pt x="9570" y="35887"/>
                  </a:cubicBezTo>
                  <a:cubicBezTo>
                    <a:pt x="8834" y="37009"/>
                    <a:pt x="8834" y="37009"/>
                    <a:pt x="8834" y="37009"/>
                  </a:cubicBezTo>
                  <a:cubicBezTo>
                    <a:pt x="8834" y="40373"/>
                    <a:pt x="8834" y="40373"/>
                    <a:pt x="8834" y="40373"/>
                  </a:cubicBezTo>
                  <a:cubicBezTo>
                    <a:pt x="8834" y="43738"/>
                    <a:pt x="8834" y="43738"/>
                    <a:pt x="8834" y="43738"/>
                  </a:cubicBezTo>
                  <a:cubicBezTo>
                    <a:pt x="8466" y="47102"/>
                    <a:pt x="8466" y="47102"/>
                    <a:pt x="8466" y="47102"/>
                  </a:cubicBezTo>
                  <a:cubicBezTo>
                    <a:pt x="7730" y="48224"/>
                    <a:pt x="7730" y="48224"/>
                    <a:pt x="7730" y="48224"/>
                  </a:cubicBezTo>
                  <a:cubicBezTo>
                    <a:pt x="7361" y="50467"/>
                    <a:pt x="7361" y="50467"/>
                    <a:pt x="7361" y="50467"/>
                  </a:cubicBezTo>
                  <a:cubicBezTo>
                    <a:pt x="7730" y="51588"/>
                    <a:pt x="7730" y="51588"/>
                    <a:pt x="7730" y="51588"/>
                  </a:cubicBezTo>
                  <a:cubicBezTo>
                    <a:pt x="7730" y="51588"/>
                    <a:pt x="8466" y="54953"/>
                    <a:pt x="8466" y="56074"/>
                  </a:cubicBezTo>
                  <a:cubicBezTo>
                    <a:pt x="8834" y="57196"/>
                    <a:pt x="8098" y="58317"/>
                    <a:pt x="8098" y="58317"/>
                  </a:cubicBezTo>
                  <a:cubicBezTo>
                    <a:pt x="7361" y="61682"/>
                    <a:pt x="7361" y="61682"/>
                    <a:pt x="7361" y="61682"/>
                  </a:cubicBezTo>
                  <a:cubicBezTo>
                    <a:pt x="6993" y="65046"/>
                    <a:pt x="6993" y="65046"/>
                    <a:pt x="6993" y="65046"/>
                  </a:cubicBezTo>
                  <a:cubicBezTo>
                    <a:pt x="7361" y="65046"/>
                    <a:pt x="7361" y="65046"/>
                    <a:pt x="7361" y="65046"/>
                  </a:cubicBezTo>
                  <a:cubicBezTo>
                    <a:pt x="7361" y="69532"/>
                    <a:pt x="7361" y="69532"/>
                    <a:pt x="7361" y="69532"/>
                  </a:cubicBezTo>
                  <a:cubicBezTo>
                    <a:pt x="6993" y="71775"/>
                    <a:pt x="6993" y="71775"/>
                    <a:pt x="6993" y="71775"/>
                  </a:cubicBezTo>
                  <a:cubicBezTo>
                    <a:pt x="6625" y="74018"/>
                    <a:pt x="6625" y="74018"/>
                    <a:pt x="6625" y="74018"/>
                  </a:cubicBezTo>
                  <a:cubicBezTo>
                    <a:pt x="5889" y="77383"/>
                    <a:pt x="5889" y="77383"/>
                    <a:pt x="5889" y="77383"/>
                  </a:cubicBezTo>
                  <a:cubicBezTo>
                    <a:pt x="4785" y="78504"/>
                    <a:pt x="4785" y="78504"/>
                    <a:pt x="4785" y="78504"/>
                  </a:cubicBezTo>
                  <a:cubicBezTo>
                    <a:pt x="4785" y="84112"/>
                    <a:pt x="4785" y="84112"/>
                    <a:pt x="4785" y="84112"/>
                  </a:cubicBezTo>
                  <a:cubicBezTo>
                    <a:pt x="4417" y="86355"/>
                    <a:pt x="4417" y="86355"/>
                    <a:pt x="4417" y="86355"/>
                  </a:cubicBezTo>
                  <a:cubicBezTo>
                    <a:pt x="4417" y="88598"/>
                    <a:pt x="4417" y="88598"/>
                    <a:pt x="4417" y="88598"/>
                  </a:cubicBezTo>
                  <a:cubicBezTo>
                    <a:pt x="2944" y="91962"/>
                    <a:pt x="2944" y="91962"/>
                    <a:pt x="2944" y="91962"/>
                  </a:cubicBezTo>
                  <a:cubicBezTo>
                    <a:pt x="1840" y="97570"/>
                    <a:pt x="1840" y="97570"/>
                    <a:pt x="1840" y="97570"/>
                  </a:cubicBezTo>
                  <a:cubicBezTo>
                    <a:pt x="1840" y="103177"/>
                    <a:pt x="1840" y="103177"/>
                    <a:pt x="1840" y="103177"/>
                  </a:cubicBezTo>
                  <a:cubicBezTo>
                    <a:pt x="1840" y="111028"/>
                    <a:pt x="1840" y="111028"/>
                    <a:pt x="1840" y="111028"/>
                  </a:cubicBezTo>
                  <a:cubicBezTo>
                    <a:pt x="736" y="116635"/>
                    <a:pt x="736" y="116635"/>
                    <a:pt x="736" y="116635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85398" y="99813"/>
                    <a:pt x="85398" y="99813"/>
                    <a:pt x="85398" y="99813"/>
                  </a:cubicBezTo>
                  <a:cubicBezTo>
                    <a:pt x="85398" y="99813"/>
                    <a:pt x="85398" y="99813"/>
                    <a:pt x="85398" y="99813"/>
                  </a:cubicBezTo>
                  <a:cubicBezTo>
                    <a:pt x="85398" y="98691"/>
                    <a:pt x="85398" y="98691"/>
                    <a:pt x="85398" y="98691"/>
                  </a:cubicBezTo>
                  <a:cubicBezTo>
                    <a:pt x="85766" y="91962"/>
                    <a:pt x="85766" y="91962"/>
                    <a:pt x="85766" y="91962"/>
                  </a:cubicBezTo>
                  <a:cubicBezTo>
                    <a:pt x="85766" y="88598"/>
                    <a:pt x="85766" y="88598"/>
                    <a:pt x="85766" y="88598"/>
                  </a:cubicBezTo>
                  <a:cubicBezTo>
                    <a:pt x="87239" y="84112"/>
                    <a:pt x="87239" y="84112"/>
                    <a:pt x="87239" y="84112"/>
                  </a:cubicBezTo>
                  <a:cubicBezTo>
                    <a:pt x="88343" y="84112"/>
                    <a:pt x="88343" y="84112"/>
                    <a:pt x="88343" y="84112"/>
                  </a:cubicBezTo>
                  <a:cubicBezTo>
                    <a:pt x="89815" y="80747"/>
                    <a:pt x="89815" y="80747"/>
                    <a:pt x="89815" y="80747"/>
                  </a:cubicBezTo>
                  <a:cubicBezTo>
                    <a:pt x="89447" y="76261"/>
                    <a:pt x="89447" y="76261"/>
                    <a:pt x="89447" y="76261"/>
                  </a:cubicBezTo>
                  <a:cubicBezTo>
                    <a:pt x="90552" y="71775"/>
                    <a:pt x="90552" y="71775"/>
                    <a:pt x="90552" y="71775"/>
                  </a:cubicBezTo>
                  <a:cubicBezTo>
                    <a:pt x="103067" y="49345"/>
                    <a:pt x="103067" y="49345"/>
                    <a:pt x="103067" y="49345"/>
                  </a:cubicBezTo>
                  <a:cubicBezTo>
                    <a:pt x="104907" y="45981"/>
                    <a:pt x="104907" y="45981"/>
                    <a:pt x="104907" y="45981"/>
                  </a:cubicBezTo>
                  <a:cubicBezTo>
                    <a:pt x="105644" y="41495"/>
                    <a:pt x="105644" y="41495"/>
                    <a:pt x="105644" y="41495"/>
                  </a:cubicBezTo>
                  <a:cubicBezTo>
                    <a:pt x="107116" y="34766"/>
                    <a:pt x="107116" y="34766"/>
                    <a:pt x="107116" y="34766"/>
                  </a:cubicBezTo>
                  <a:cubicBezTo>
                    <a:pt x="108220" y="34766"/>
                    <a:pt x="108220" y="34766"/>
                    <a:pt x="108220" y="34766"/>
                  </a:cubicBezTo>
                  <a:cubicBezTo>
                    <a:pt x="109325" y="39252"/>
                    <a:pt x="109325" y="39252"/>
                    <a:pt x="109325" y="39252"/>
                  </a:cubicBezTo>
                  <a:cubicBezTo>
                    <a:pt x="110797" y="34766"/>
                    <a:pt x="110797" y="34766"/>
                    <a:pt x="110797" y="34766"/>
                  </a:cubicBezTo>
                  <a:cubicBezTo>
                    <a:pt x="112638" y="28037"/>
                    <a:pt x="112638" y="28037"/>
                    <a:pt x="112638" y="28037"/>
                  </a:cubicBezTo>
                  <a:cubicBezTo>
                    <a:pt x="116687" y="25794"/>
                    <a:pt x="116687" y="25794"/>
                    <a:pt x="116687" y="25794"/>
                  </a:cubicBezTo>
                  <a:cubicBezTo>
                    <a:pt x="117055" y="21308"/>
                    <a:pt x="117055" y="21308"/>
                    <a:pt x="117055" y="21308"/>
                  </a:cubicBezTo>
                  <a:cubicBezTo>
                    <a:pt x="118159" y="15700"/>
                    <a:pt x="118159" y="15700"/>
                    <a:pt x="118159" y="15700"/>
                  </a:cubicBezTo>
                  <a:cubicBezTo>
                    <a:pt x="119631" y="13457"/>
                    <a:pt x="119631" y="13457"/>
                    <a:pt x="119631" y="13457"/>
                  </a:cubicBezTo>
                  <a:cubicBezTo>
                    <a:pt x="120000" y="13457"/>
                    <a:pt x="120000" y="13457"/>
                    <a:pt x="120000" y="13457"/>
                  </a:cubicBezTo>
                  <a:cubicBezTo>
                    <a:pt x="120000" y="0"/>
                    <a:pt x="120000" y="0"/>
                    <a:pt x="120000" y="0"/>
                  </a:cubicBezTo>
                  <a:lnTo>
                    <a:pt x="71042" y="15700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65" name="Shape 1417">
              <a:extLst>
                <a:ext uri="{FF2B5EF4-FFF2-40B4-BE49-F238E27FC236}">
                  <a16:creationId xmlns:a16="http://schemas.microsoft.com/office/drawing/2014/main" id="{7931B4D9-367C-49E6-B03B-CF3348F12DB2}"/>
                </a:ext>
              </a:extLst>
            </p:cNvPr>
            <p:cNvSpPr/>
            <p:nvPr/>
          </p:nvSpPr>
          <p:spPr>
            <a:xfrm>
              <a:off x="8096509" y="3837367"/>
              <a:ext cx="648223" cy="28660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263" y="28333"/>
                  </a:moveTo>
                  <a:cubicBezTo>
                    <a:pt x="118527" y="25833"/>
                    <a:pt x="118527" y="25833"/>
                    <a:pt x="118527" y="25833"/>
                  </a:cubicBezTo>
                  <a:cubicBezTo>
                    <a:pt x="117791" y="23333"/>
                    <a:pt x="117791" y="23333"/>
                    <a:pt x="117791" y="23333"/>
                  </a:cubicBezTo>
                  <a:cubicBezTo>
                    <a:pt x="116687" y="23333"/>
                    <a:pt x="116687" y="23333"/>
                    <a:pt x="116687" y="23333"/>
                  </a:cubicBezTo>
                  <a:cubicBezTo>
                    <a:pt x="116319" y="24166"/>
                    <a:pt x="116319" y="24166"/>
                    <a:pt x="116319" y="24166"/>
                  </a:cubicBezTo>
                  <a:cubicBezTo>
                    <a:pt x="115950" y="31666"/>
                    <a:pt x="115950" y="31666"/>
                    <a:pt x="115950" y="31666"/>
                  </a:cubicBezTo>
                  <a:cubicBezTo>
                    <a:pt x="115950" y="33333"/>
                    <a:pt x="115950" y="33333"/>
                    <a:pt x="115950" y="33333"/>
                  </a:cubicBezTo>
                  <a:cubicBezTo>
                    <a:pt x="114846" y="31666"/>
                    <a:pt x="114846" y="31666"/>
                    <a:pt x="114846" y="31666"/>
                  </a:cubicBezTo>
                  <a:cubicBezTo>
                    <a:pt x="114478" y="26666"/>
                    <a:pt x="114478" y="26666"/>
                    <a:pt x="114478" y="26666"/>
                  </a:cubicBezTo>
                  <a:cubicBezTo>
                    <a:pt x="113742" y="23333"/>
                    <a:pt x="113742" y="23333"/>
                    <a:pt x="113742" y="23333"/>
                  </a:cubicBezTo>
                  <a:cubicBezTo>
                    <a:pt x="112638" y="22500"/>
                    <a:pt x="112638" y="22500"/>
                    <a:pt x="112638" y="22500"/>
                  </a:cubicBezTo>
                  <a:cubicBezTo>
                    <a:pt x="110429" y="25000"/>
                    <a:pt x="110429" y="25000"/>
                    <a:pt x="110429" y="25000"/>
                  </a:cubicBezTo>
                  <a:cubicBezTo>
                    <a:pt x="109693" y="25000"/>
                    <a:pt x="109693" y="25000"/>
                    <a:pt x="109693" y="25000"/>
                  </a:cubicBezTo>
                  <a:cubicBezTo>
                    <a:pt x="107484" y="26666"/>
                    <a:pt x="107484" y="26666"/>
                    <a:pt x="107484" y="26666"/>
                  </a:cubicBezTo>
                  <a:cubicBezTo>
                    <a:pt x="106380" y="29166"/>
                    <a:pt x="106380" y="29166"/>
                    <a:pt x="106380" y="29166"/>
                  </a:cubicBezTo>
                  <a:cubicBezTo>
                    <a:pt x="105276" y="32500"/>
                    <a:pt x="105276" y="32500"/>
                    <a:pt x="105276" y="32500"/>
                  </a:cubicBezTo>
                  <a:cubicBezTo>
                    <a:pt x="104907" y="30833"/>
                    <a:pt x="104907" y="30833"/>
                    <a:pt x="104907" y="30833"/>
                  </a:cubicBezTo>
                  <a:cubicBezTo>
                    <a:pt x="104907" y="26666"/>
                    <a:pt x="104907" y="26666"/>
                    <a:pt x="104907" y="26666"/>
                  </a:cubicBezTo>
                  <a:cubicBezTo>
                    <a:pt x="104907" y="25000"/>
                    <a:pt x="104907" y="25000"/>
                    <a:pt x="104907" y="25000"/>
                  </a:cubicBezTo>
                  <a:cubicBezTo>
                    <a:pt x="104171" y="22500"/>
                    <a:pt x="104171" y="22500"/>
                    <a:pt x="104171" y="22500"/>
                  </a:cubicBezTo>
                  <a:cubicBezTo>
                    <a:pt x="103803" y="20833"/>
                    <a:pt x="103803" y="20833"/>
                    <a:pt x="103803" y="20833"/>
                  </a:cubicBezTo>
                  <a:cubicBezTo>
                    <a:pt x="103435" y="19166"/>
                    <a:pt x="103435" y="19166"/>
                    <a:pt x="103435" y="19166"/>
                  </a:cubicBezTo>
                  <a:cubicBezTo>
                    <a:pt x="103435" y="16666"/>
                    <a:pt x="103435" y="16666"/>
                    <a:pt x="103435" y="16666"/>
                  </a:cubicBezTo>
                  <a:cubicBezTo>
                    <a:pt x="103435" y="15000"/>
                    <a:pt x="103435" y="15000"/>
                    <a:pt x="103435" y="15000"/>
                  </a:cubicBezTo>
                  <a:cubicBezTo>
                    <a:pt x="104171" y="13333"/>
                    <a:pt x="104171" y="13333"/>
                    <a:pt x="104171" y="13333"/>
                  </a:cubicBezTo>
                  <a:cubicBezTo>
                    <a:pt x="104171" y="13333"/>
                    <a:pt x="104171" y="13333"/>
                    <a:pt x="104171" y="13333"/>
                  </a:cubicBezTo>
                  <a:cubicBezTo>
                    <a:pt x="104539" y="16666"/>
                    <a:pt x="104539" y="16666"/>
                    <a:pt x="104539" y="16666"/>
                  </a:cubicBezTo>
                  <a:cubicBezTo>
                    <a:pt x="104907" y="21666"/>
                    <a:pt x="104907" y="21666"/>
                    <a:pt x="104907" y="21666"/>
                  </a:cubicBezTo>
                  <a:cubicBezTo>
                    <a:pt x="105644" y="25833"/>
                    <a:pt x="105644" y="25833"/>
                    <a:pt x="105644" y="25833"/>
                  </a:cubicBezTo>
                  <a:cubicBezTo>
                    <a:pt x="106748" y="24166"/>
                    <a:pt x="106748" y="24166"/>
                    <a:pt x="106748" y="24166"/>
                  </a:cubicBezTo>
                  <a:cubicBezTo>
                    <a:pt x="107116" y="23333"/>
                    <a:pt x="107116" y="23333"/>
                    <a:pt x="107116" y="23333"/>
                  </a:cubicBezTo>
                  <a:cubicBezTo>
                    <a:pt x="108220" y="21666"/>
                    <a:pt x="108220" y="21666"/>
                    <a:pt x="108220" y="21666"/>
                  </a:cubicBezTo>
                  <a:cubicBezTo>
                    <a:pt x="108588" y="21666"/>
                    <a:pt x="108588" y="21666"/>
                    <a:pt x="108588" y="21666"/>
                  </a:cubicBezTo>
                  <a:cubicBezTo>
                    <a:pt x="110061" y="20000"/>
                    <a:pt x="110061" y="20000"/>
                    <a:pt x="110061" y="20000"/>
                  </a:cubicBezTo>
                  <a:cubicBezTo>
                    <a:pt x="110429" y="18333"/>
                    <a:pt x="110429" y="18333"/>
                    <a:pt x="110429" y="18333"/>
                  </a:cubicBezTo>
                  <a:cubicBezTo>
                    <a:pt x="112269" y="18333"/>
                    <a:pt x="112269" y="18333"/>
                    <a:pt x="112269" y="18333"/>
                  </a:cubicBezTo>
                  <a:cubicBezTo>
                    <a:pt x="112638" y="15833"/>
                    <a:pt x="112638" y="15833"/>
                    <a:pt x="112638" y="15833"/>
                  </a:cubicBezTo>
                  <a:cubicBezTo>
                    <a:pt x="113006" y="15000"/>
                    <a:pt x="113006" y="15000"/>
                    <a:pt x="113006" y="15000"/>
                  </a:cubicBezTo>
                  <a:cubicBezTo>
                    <a:pt x="113006" y="15000"/>
                    <a:pt x="112638" y="14166"/>
                    <a:pt x="112638" y="13333"/>
                  </a:cubicBezTo>
                  <a:cubicBezTo>
                    <a:pt x="112269" y="13333"/>
                    <a:pt x="112269" y="13333"/>
                    <a:pt x="112269" y="13333"/>
                  </a:cubicBezTo>
                  <a:cubicBezTo>
                    <a:pt x="111533" y="10833"/>
                    <a:pt x="111533" y="10833"/>
                    <a:pt x="111533" y="10833"/>
                  </a:cubicBezTo>
                  <a:cubicBezTo>
                    <a:pt x="111533" y="10000"/>
                    <a:pt x="111533" y="10000"/>
                    <a:pt x="111533" y="10000"/>
                  </a:cubicBezTo>
                  <a:cubicBezTo>
                    <a:pt x="111901" y="10000"/>
                    <a:pt x="111901" y="10000"/>
                    <a:pt x="111901" y="10000"/>
                  </a:cubicBezTo>
                  <a:cubicBezTo>
                    <a:pt x="113742" y="11666"/>
                    <a:pt x="113742" y="11666"/>
                    <a:pt x="113742" y="11666"/>
                  </a:cubicBezTo>
                  <a:cubicBezTo>
                    <a:pt x="114846" y="11666"/>
                    <a:pt x="114846" y="11666"/>
                    <a:pt x="114846" y="11666"/>
                  </a:cubicBezTo>
                  <a:cubicBezTo>
                    <a:pt x="114846" y="9166"/>
                    <a:pt x="114846" y="9166"/>
                    <a:pt x="114846" y="9166"/>
                  </a:cubicBezTo>
                  <a:cubicBezTo>
                    <a:pt x="113742" y="5833"/>
                    <a:pt x="113742" y="5833"/>
                    <a:pt x="113742" y="5833"/>
                  </a:cubicBezTo>
                  <a:cubicBezTo>
                    <a:pt x="113374" y="3333"/>
                    <a:pt x="113374" y="3333"/>
                    <a:pt x="113374" y="3333"/>
                  </a:cubicBezTo>
                  <a:cubicBezTo>
                    <a:pt x="112269" y="0"/>
                    <a:pt x="112269" y="0"/>
                    <a:pt x="112269" y="0"/>
                  </a:cubicBezTo>
                  <a:cubicBezTo>
                    <a:pt x="80245" y="15000"/>
                    <a:pt x="80245" y="15000"/>
                    <a:pt x="80245" y="15000"/>
                  </a:cubicBezTo>
                  <a:cubicBezTo>
                    <a:pt x="57055" y="23333"/>
                    <a:pt x="57055" y="23333"/>
                    <a:pt x="57055" y="23333"/>
                  </a:cubicBezTo>
                  <a:cubicBezTo>
                    <a:pt x="34601" y="29166"/>
                    <a:pt x="34601" y="29166"/>
                    <a:pt x="34601" y="29166"/>
                  </a:cubicBezTo>
                  <a:cubicBezTo>
                    <a:pt x="34601" y="39166"/>
                    <a:pt x="34601" y="39166"/>
                    <a:pt x="34601" y="39166"/>
                  </a:cubicBezTo>
                  <a:cubicBezTo>
                    <a:pt x="34233" y="39166"/>
                    <a:pt x="34233" y="39166"/>
                    <a:pt x="34233" y="39166"/>
                  </a:cubicBezTo>
                  <a:cubicBezTo>
                    <a:pt x="32760" y="40833"/>
                    <a:pt x="32760" y="40833"/>
                    <a:pt x="32760" y="40833"/>
                  </a:cubicBezTo>
                  <a:cubicBezTo>
                    <a:pt x="31656" y="45000"/>
                    <a:pt x="31656" y="45000"/>
                    <a:pt x="31656" y="45000"/>
                  </a:cubicBezTo>
                  <a:cubicBezTo>
                    <a:pt x="31288" y="48333"/>
                    <a:pt x="31288" y="48333"/>
                    <a:pt x="31288" y="48333"/>
                  </a:cubicBezTo>
                  <a:cubicBezTo>
                    <a:pt x="27239" y="50000"/>
                    <a:pt x="27239" y="50000"/>
                    <a:pt x="27239" y="50000"/>
                  </a:cubicBezTo>
                  <a:cubicBezTo>
                    <a:pt x="25398" y="55000"/>
                    <a:pt x="25398" y="55000"/>
                    <a:pt x="25398" y="55000"/>
                  </a:cubicBezTo>
                  <a:cubicBezTo>
                    <a:pt x="23926" y="58333"/>
                    <a:pt x="23926" y="58333"/>
                    <a:pt x="23926" y="58333"/>
                  </a:cubicBezTo>
                  <a:cubicBezTo>
                    <a:pt x="22822" y="55000"/>
                    <a:pt x="22822" y="55000"/>
                    <a:pt x="22822" y="55000"/>
                  </a:cubicBezTo>
                  <a:cubicBezTo>
                    <a:pt x="21717" y="55000"/>
                    <a:pt x="21717" y="55000"/>
                    <a:pt x="21717" y="55000"/>
                  </a:cubicBezTo>
                  <a:cubicBezTo>
                    <a:pt x="20245" y="60000"/>
                    <a:pt x="20245" y="60000"/>
                    <a:pt x="20245" y="60000"/>
                  </a:cubicBezTo>
                  <a:cubicBezTo>
                    <a:pt x="19509" y="63333"/>
                    <a:pt x="19509" y="63333"/>
                    <a:pt x="19509" y="63333"/>
                  </a:cubicBezTo>
                  <a:cubicBezTo>
                    <a:pt x="17668" y="65833"/>
                    <a:pt x="17668" y="65833"/>
                    <a:pt x="17668" y="65833"/>
                  </a:cubicBezTo>
                  <a:cubicBezTo>
                    <a:pt x="5153" y="82500"/>
                    <a:pt x="5153" y="82500"/>
                    <a:pt x="5153" y="82500"/>
                  </a:cubicBezTo>
                  <a:cubicBezTo>
                    <a:pt x="4049" y="85833"/>
                    <a:pt x="4049" y="85833"/>
                    <a:pt x="4049" y="85833"/>
                  </a:cubicBezTo>
                  <a:cubicBezTo>
                    <a:pt x="4417" y="89166"/>
                    <a:pt x="4417" y="89166"/>
                    <a:pt x="4417" y="89166"/>
                  </a:cubicBezTo>
                  <a:cubicBezTo>
                    <a:pt x="2944" y="91666"/>
                    <a:pt x="2944" y="91666"/>
                    <a:pt x="2944" y="91666"/>
                  </a:cubicBezTo>
                  <a:cubicBezTo>
                    <a:pt x="1840" y="91666"/>
                    <a:pt x="1840" y="91666"/>
                    <a:pt x="1840" y="91666"/>
                  </a:cubicBezTo>
                  <a:cubicBezTo>
                    <a:pt x="368" y="95000"/>
                    <a:pt x="368" y="95000"/>
                    <a:pt x="368" y="95000"/>
                  </a:cubicBezTo>
                  <a:cubicBezTo>
                    <a:pt x="368" y="97500"/>
                    <a:pt x="368" y="97500"/>
                    <a:pt x="368" y="97500"/>
                  </a:cubicBezTo>
                  <a:cubicBezTo>
                    <a:pt x="0" y="102500"/>
                    <a:pt x="0" y="102500"/>
                    <a:pt x="0" y="102500"/>
                  </a:cubicBezTo>
                  <a:cubicBezTo>
                    <a:pt x="0" y="103333"/>
                    <a:pt x="0" y="103333"/>
                    <a:pt x="0" y="103333"/>
                  </a:cubicBezTo>
                  <a:cubicBezTo>
                    <a:pt x="0" y="103333"/>
                    <a:pt x="0" y="103333"/>
                    <a:pt x="0" y="103333"/>
                  </a:cubicBezTo>
                  <a:cubicBezTo>
                    <a:pt x="20613" y="98333"/>
                    <a:pt x="20613" y="98333"/>
                    <a:pt x="20613" y="98333"/>
                  </a:cubicBezTo>
                  <a:cubicBezTo>
                    <a:pt x="26871" y="87500"/>
                    <a:pt x="26871" y="87500"/>
                    <a:pt x="26871" y="87500"/>
                  </a:cubicBezTo>
                  <a:cubicBezTo>
                    <a:pt x="30552" y="86666"/>
                    <a:pt x="30552" y="86666"/>
                    <a:pt x="30552" y="86666"/>
                  </a:cubicBezTo>
                  <a:cubicBezTo>
                    <a:pt x="33128" y="86666"/>
                    <a:pt x="33128" y="86666"/>
                    <a:pt x="33128" y="86666"/>
                  </a:cubicBezTo>
                  <a:cubicBezTo>
                    <a:pt x="37546" y="88333"/>
                    <a:pt x="37546" y="88333"/>
                    <a:pt x="37546" y="88333"/>
                  </a:cubicBezTo>
                  <a:cubicBezTo>
                    <a:pt x="39754" y="87500"/>
                    <a:pt x="39754" y="87500"/>
                    <a:pt x="39754" y="87500"/>
                  </a:cubicBezTo>
                  <a:cubicBezTo>
                    <a:pt x="40858" y="86666"/>
                    <a:pt x="40858" y="86666"/>
                    <a:pt x="40858" y="86666"/>
                  </a:cubicBezTo>
                  <a:cubicBezTo>
                    <a:pt x="42699" y="84166"/>
                    <a:pt x="42699" y="84166"/>
                    <a:pt x="42699" y="84166"/>
                  </a:cubicBezTo>
                  <a:cubicBezTo>
                    <a:pt x="45276" y="83333"/>
                    <a:pt x="45276" y="83333"/>
                    <a:pt x="45276" y="83333"/>
                  </a:cubicBezTo>
                  <a:cubicBezTo>
                    <a:pt x="48588" y="84166"/>
                    <a:pt x="48588" y="84166"/>
                    <a:pt x="48588" y="84166"/>
                  </a:cubicBezTo>
                  <a:cubicBezTo>
                    <a:pt x="50797" y="86666"/>
                    <a:pt x="50797" y="86666"/>
                    <a:pt x="50797" y="86666"/>
                  </a:cubicBezTo>
                  <a:cubicBezTo>
                    <a:pt x="52269" y="95000"/>
                    <a:pt x="52269" y="95000"/>
                    <a:pt x="52269" y="95000"/>
                  </a:cubicBezTo>
                  <a:cubicBezTo>
                    <a:pt x="66993" y="88333"/>
                    <a:pt x="66993" y="88333"/>
                    <a:pt x="66993" y="88333"/>
                  </a:cubicBezTo>
                  <a:cubicBezTo>
                    <a:pt x="86134" y="120000"/>
                    <a:pt x="86134" y="120000"/>
                    <a:pt x="86134" y="120000"/>
                  </a:cubicBezTo>
                  <a:cubicBezTo>
                    <a:pt x="89447" y="116666"/>
                    <a:pt x="89447" y="116666"/>
                    <a:pt x="89447" y="116666"/>
                  </a:cubicBezTo>
                  <a:cubicBezTo>
                    <a:pt x="90184" y="116666"/>
                    <a:pt x="90184" y="116666"/>
                    <a:pt x="90184" y="116666"/>
                  </a:cubicBezTo>
                  <a:cubicBezTo>
                    <a:pt x="93496" y="115833"/>
                    <a:pt x="93496" y="115833"/>
                    <a:pt x="93496" y="115833"/>
                  </a:cubicBezTo>
                  <a:cubicBezTo>
                    <a:pt x="94233" y="113333"/>
                    <a:pt x="94233" y="113333"/>
                    <a:pt x="94233" y="113333"/>
                  </a:cubicBezTo>
                  <a:cubicBezTo>
                    <a:pt x="95337" y="110833"/>
                    <a:pt x="95337" y="110833"/>
                    <a:pt x="95337" y="110833"/>
                  </a:cubicBezTo>
                  <a:cubicBezTo>
                    <a:pt x="95705" y="103333"/>
                    <a:pt x="95705" y="103333"/>
                    <a:pt x="95705" y="103333"/>
                  </a:cubicBezTo>
                  <a:cubicBezTo>
                    <a:pt x="96809" y="97500"/>
                    <a:pt x="96809" y="97500"/>
                    <a:pt x="96809" y="97500"/>
                  </a:cubicBezTo>
                  <a:cubicBezTo>
                    <a:pt x="98282" y="92500"/>
                    <a:pt x="98282" y="92500"/>
                    <a:pt x="98282" y="92500"/>
                  </a:cubicBezTo>
                  <a:cubicBezTo>
                    <a:pt x="99754" y="90000"/>
                    <a:pt x="99754" y="90000"/>
                    <a:pt x="99754" y="90000"/>
                  </a:cubicBezTo>
                  <a:cubicBezTo>
                    <a:pt x="99754" y="88333"/>
                    <a:pt x="99754" y="88333"/>
                    <a:pt x="99754" y="88333"/>
                  </a:cubicBezTo>
                  <a:cubicBezTo>
                    <a:pt x="99386" y="85833"/>
                    <a:pt x="99386" y="85833"/>
                    <a:pt x="99386" y="85833"/>
                  </a:cubicBezTo>
                  <a:cubicBezTo>
                    <a:pt x="99018" y="84166"/>
                    <a:pt x="99018" y="84166"/>
                    <a:pt x="99018" y="84166"/>
                  </a:cubicBezTo>
                  <a:cubicBezTo>
                    <a:pt x="99386" y="83333"/>
                    <a:pt x="99386" y="83333"/>
                    <a:pt x="99386" y="83333"/>
                  </a:cubicBezTo>
                  <a:cubicBezTo>
                    <a:pt x="99386" y="81666"/>
                    <a:pt x="99386" y="81666"/>
                    <a:pt x="99386" y="81666"/>
                  </a:cubicBezTo>
                  <a:cubicBezTo>
                    <a:pt x="99754" y="80833"/>
                    <a:pt x="99754" y="80833"/>
                    <a:pt x="99754" y="80833"/>
                  </a:cubicBezTo>
                  <a:cubicBezTo>
                    <a:pt x="100122" y="80833"/>
                    <a:pt x="100122" y="80833"/>
                    <a:pt x="100122" y="80833"/>
                  </a:cubicBezTo>
                  <a:cubicBezTo>
                    <a:pt x="100490" y="81666"/>
                    <a:pt x="100490" y="81666"/>
                    <a:pt x="100490" y="81666"/>
                  </a:cubicBezTo>
                  <a:cubicBezTo>
                    <a:pt x="100858" y="85000"/>
                    <a:pt x="100858" y="85000"/>
                    <a:pt x="100858" y="85000"/>
                  </a:cubicBezTo>
                  <a:cubicBezTo>
                    <a:pt x="102331" y="83333"/>
                    <a:pt x="102331" y="83333"/>
                    <a:pt x="102331" y="83333"/>
                  </a:cubicBezTo>
                  <a:cubicBezTo>
                    <a:pt x="103435" y="82500"/>
                    <a:pt x="103435" y="82500"/>
                    <a:pt x="103435" y="82500"/>
                  </a:cubicBezTo>
                  <a:cubicBezTo>
                    <a:pt x="103435" y="80833"/>
                    <a:pt x="103435" y="80833"/>
                    <a:pt x="103435" y="80833"/>
                  </a:cubicBezTo>
                  <a:cubicBezTo>
                    <a:pt x="103435" y="79166"/>
                    <a:pt x="103435" y="79166"/>
                    <a:pt x="103435" y="79166"/>
                  </a:cubicBezTo>
                  <a:cubicBezTo>
                    <a:pt x="104171" y="78333"/>
                    <a:pt x="104171" y="78333"/>
                    <a:pt x="104171" y="78333"/>
                  </a:cubicBezTo>
                  <a:cubicBezTo>
                    <a:pt x="104171" y="77500"/>
                    <a:pt x="104171" y="77500"/>
                    <a:pt x="104171" y="77500"/>
                  </a:cubicBezTo>
                  <a:cubicBezTo>
                    <a:pt x="104907" y="79166"/>
                    <a:pt x="104907" y="79166"/>
                    <a:pt x="104907" y="79166"/>
                  </a:cubicBezTo>
                  <a:cubicBezTo>
                    <a:pt x="106748" y="77500"/>
                    <a:pt x="106748" y="77500"/>
                    <a:pt x="106748" y="77500"/>
                  </a:cubicBezTo>
                  <a:cubicBezTo>
                    <a:pt x="108220" y="75833"/>
                    <a:pt x="108220" y="75833"/>
                    <a:pt x="108220" y="75833"/>
                  </a:cubicBezTo>
                  <a:cubicBezTo>
                    <a:pt x="108957" y="75833"/>
                    <a:pt x="108957" y="75833"/>
                    <a:pt x="108957" y="75833"/>
                  </a:cubicBezTo>
                  <a:cubicBezTo>
                    <a:pt x="110061" y="74166"/>
                    <a:pt x="110061" y="74166"/>
                    <a:pt x="110061" y="74166"/>
                  </a:cubicBezTo>
                  <a:cubicBezTo>
                    <a:pt x="110797" y="73333"/>
                    <a:pt x="110797" y="73333"/>
                    <a:pt x="110797" y="73333"/>
                  </a:cubicBezTo>
                  <a:cubicBezTo>
                    <a:pt x="110797" y="72500"/>
                    <a:pt x="110797" y="72500"/>
                    <a:pt x="110797" y="72500"/>
                  </a:cubicBezTo>
                  <a:cubicBezTo>
                    <a:pt x="112269" y="75000"/>
                    <a:pt x="112269" y="75000"/>
                    <a:pt x="112269" y="75000"/>
                  </a:cubicBezTo>
                  <a:cubicBezTo>
                    <a:pt x="113006" y="71666"/>
                    <a:pt x="113006" y="71666"/>
                    <a:pt x="113006" y="71666"/>
                  </a:cubicBezTo>
                  <a:cubicBezTo>
                    <a:pt x="113374" y="67500"/>
                    <a:pt x="113374" y="67500"/>
                    <a:pt x="113374" y="67500"/>
                  </a:cubicBezTo>
                  <a:cubicBezTo>
                    <a:pt x="113742" y="65833"/>
                    <a:pt x="113742" y="65833"/>
                    <a:pt x="113742" y="65833"/>
                  </a:cubicBezTo>
                  <a:cubicBezTo>
                    <a:pt x="114110" y="64166"/>
                    <a:pt x="114110" y="64166"/>
                    <a:pt x="114110" y="64166"/>
                  </a:cubicBezTo>
                  <a:cubicBezTo>
                    <a:pt x="114110" y="64166"/>
                    <a:pt x="113742" y="61666"/>
                    <a:pt x="113374" y="62500"/>
                  </a:cubicBezTo>
                  <a:cubicBezTo>
                    <a:pt x="113006" y="62500"/>
                    <a:pt x="111901" y="63333"/>
                    <a:pt x="111901" y="63333"/>
                  </a:cubicBezTo>
                  <a:cubicBezTo>
                    <a:pt x="111533" y="65000"/>
                    <a:pt x="111533" y="65000"/>
                    <a:pt x="111533" y="65000"/>
                  </a:cubicBezTo>
                  <a:cubicBezTo>
                    <a:pt x="110797" y="65000"/>
                    <a:pt x="110797" y="65000"/>
                    <a:pt x="110797" y="65000"/>
                  </a:cubicBezTo>
                  <a:cubicBezTo>
                    <a:pt x="110061" y="66666"/>
                    <a:pt x="110061" y="66666"/>
                    <a:pt x="110061" y="66666"/>
                  </a:cubicBezTo>
                  <a:cubicBezTo>
                    <a:pt x="108220" y="69166"/>
                    <a:pt x="108220" y="69166"/>
                    <a:pt x="108220" y="69166"/>
                  </a:cubicBezTo>
                  <a:cubicBezTo>
                    <a:pt x="107116" y="69166"/>
                    <a:pt x="107116" y="69166"/>
                    <a:pt x="107116" y="69166"/>
                  </a:cubicBezTo>
                  <a:cubicBezTo>
                    <a:pt x="104171" y="67500"/>
                    <a:pt x="104171" y="67500"/>
                    <a:pt x="104171" y="67500"/>
                  </a:cubicBezTo>
                  <a:cubicBezTo>
                    <a:pt x="104171" y="65833"/>
                    <a:pt x="104171" y="65833"/>
                    <a:pt x="104171" y="65833"/>
                  </a:cubicBezTo>
                  <a:cubicBezTo>
                    <a:pt x="104171" y="64166"/>
                    <a:pt x="104171" y="64166"/>
                    <a:pt x="104171" y="64166"/>
                  </a:cubicBezTo>
                  <a:cubicBezTo>
                    <a:pt x="104539" y="63333"/>
                    <a:pt x="104539" y="63333"/>
                    <a:pt x="104539" y="63333"/>
                  </a:cubicBezTo>
                  <a:cubicBezTo>
                    <a:pt x="105276" y="63333"/>
                    <a:pt x="105276" y="63333"/>
                    <a:pt x="105276" y="63333"/>
                  </a:cubicBezTo>
                  <a:cubicBezTo>
                    <a:pt x="106012" y="64166"/>
                    <a:pt x="106012" y="64166"/>
                    <a:pt x="106012" y="64166"/>
                  </a:cubicBezTo>
                  <a:cubicBezTo>
                    <a:pt x="107852" y="64166"/>
                    <a:pt x="107852" y="64166"/>
                    <a:pt x="107852" y="64166"/>
                  </a:cubicBezTo>
                  <a:cubicBezTo>
                    <a:pt x="108957" y="62500"/>
                    <a:pt x="108957" y="62500"/>
                    <a:pt x="108957" y="62500"/>
                  </a:cubicBezTo>
                  <a:cubicBezTo>
                    <a:pt x="108957" y="60833"/>
                    <a:pt x="108957" y="60833"/>
                    <a:pt x="108957" y="60833"/>
                  </a:cubicBezTo>
                  <a:cubicBezTo>
                    <a:pt x="108588" y="59166"/>
                    <a:pt x="108588" y="59166"/>
                    <a:pt x="108588" y="59166"/>
                  </a:cubicBezTo>
                  <a:cubicBezTo>
                    <a:pt x="108957" y="56666"/>
                    <a:pt x="108957" y="56666"/>
                    <a:pt x="108957" y="56666"/>
                  </a:cubicBezTo>
                  <a:cubicBezTo>
                    <a:pt x="109325" y="56666"/>
                    <a:pt x="109325" y="56666"/>
                    <a:pt x="109325" y="56666"/>
                  </a:cubicBezTo>
                  <a:cubicBezTo>
                    <a:pt x="110061" y="55000"/>
                    <a:pt x="110061" y="55000"/>
                    <a:pt x="110061" y="55000"/>
                  </a:cubicBezTo>
                  <a:cubicBezTo>
                    <a:pt x="110061" y="53333"/>
                    <a:pt x="110061" y="53333"/>
                    <a:pt x="110061" y="53333"/>
                  </a:cubicBezTo>
                  <a:cubicBezTo>
                    <a:pt x="108957" y="53333"/>
                    <a:pt x="108957" y="53333"/>
                    <a:pt x="108957" y="53333"/>
                  </a:cubicBezTo>
                  <a:cubicBezTo>
                    <a:pt x="106748" y="50833"/>
                    <a:pt x="106748" y="50833"/>
                    <a:pt x="106748" y="50833"/>
                  </a:cubicBezTo>
                  <a:cubicBezTo>
                    <a:pt x="104171" y="50000"/>
                    <a:pt x="104171" y="50000"/>
                    <a:pt x="104171" y="50000"/>
                  </a:cubicBezTo>
                  <a:cubicBezTo>
                    <a:pt x="103067" y="48333"/>
                    <a:pt x="103067" y="48333"/>
                    <a:pt x="103067" y="48333"/>
                  </a:cubicBezTo>
                  <a:cubicBezTo>
                    <a:pt x="103067" y="47500"/>
                    <a:pt x="103067" y="47500"/>
                    <a:pt x="103067" y="47500"/>
                  </a:cubicBezTo>
                  <a:cubicBezTo>
                    <a:pt x="104539" y="47500"/>
                    <a:pt x="104539" y="47500"/>
                    <a:pt x="104539" y="47500"/>
                  </a:cubicBezTo>
                  <a:cubicBezTo>
                    <a:pt x="106748" y="47500"/>
                    <a:pt x="106748" y="47500"/>
                    <a:pt x="106748" y="47500"/>
                  </a:cubicBezTo>
                  <a:cubicBezTo>
                    <a:pt x="108220" y="49166"/>
                    <a:pt x="108220" y="49166"/>
                    <a:pt x="108220" y="49166"/>
                  </a:cubicBezTo>
                  <a:cubicBezTo>
                    <a:pt x="108588" y="47500"/>
                    <a:pt x="108588" y="47500"/>
                    <a:pt x="108588" y="47500"/>
                  </a:cubicBezTo>
                  <a:cubicBezTo>
                    <a:pt x="108220" y="45833"/>
                    <a:pt x="108220" y="45833"/>
                    <a:pt x="108220" y="45833"/>
                  </a:cubicBezTo>
                  <a:cubicBezTo>
                    <a:pt x="107852" y="45000"/>
                    <a:pt x="107852" y="45000"/>
                    <a:pt x="107852" y="45000"/>
                  </a:cubicBezTo>
                  <a:cubicBezTo>
                    <a:pt x="107484" y="43333"/>
                    <a:pt x="107484" y="43333"/>
                    <a:pt x="107484" y="43333"/>
                  </a:cubicBezTo>
                  <a:cubicBezTo>
                    <a:pt x="108220" y="42500"/>
                    <a:pt x="108220" y="42500"/>
                    <a:pt x="108220" y="42500"/>
                  </a:cubicBezTo>
                  <a:cubicBezTo>
                    <a:pt x="109325" y="42500"/>
                    <a:pt x="109325" y="42500"/>
                    <a:pt x="109325" y="42500"/>
                  </a:cubicBezTo>
                  <a:cubicBezTo>
                    <a:pt x="109693" y="46666"/>
                    <a:pt x="109693" y="46666"/>
                    <a:pt x="109693" y="46666"/>
                  </a:cubicBezTo>
                  <a:cubicBezTo>
                    <a:pt x="110429" y="48333"/>
                    <a:pt x="110429" y="48333"/>
                    <a:pt x="110429" y="48333"/>
                  </a:cubicBezTo>
                  <a:cubicBezTo>
                    <a:pt x="111533" y="48333"/>
                    <a:pt x="111533" y="48333"/>
                    <a:pt x="111533" y="48333"/>
                  </a:cubicBezTo>
                  <a:cubicBezTo>
                    <a:pt x="111901" y="47500"/>
                    <a:pt x="111901" y="47500"/>
                    <a:pt x="111901" y="47500"/>
                  </a:cubicBezTo>
                  <a:cubicBezTo>
                    <a:pt x="112638" y="48333"/>
                    <a:pt x="112638" y="48333"/>
                    <a:pt x="112638" y="48333"/>
                  </a:cubicBezTo>
                  <a:cubicBezTo>
                    <a:pt x="114110" y="48333"/>
                    <a:pt x="114110" y="48333"/>
                    <a:pt x="114110" y="48333"/>
                  </a:cubicBezTo>
                  <a:cubicBezTo>
                    <a:pt x="116319" y="48333"/>
                    <a:pt x="116319" y="48333"/>
                    <a:pt x="116319" y="48333"/>
                  </a:cubicBezTo>
                  <a:cubicBezTo>
                    <a:pt x="116687" y="47500"/>
                    <a:pt x="116687" y="47500"/>
                    <a:pt x="116687" y="47500"/>
                  </a:cubicBezTo>
                  <a:cubicBezTo>
                    <a:pt x="116687" y="44166"/>
                    <a:pt x="116687" y="44166"/>
                    <a:pt x="116687" y="44166"/>
                  </a:cubicBezTo>
                  <a:cubicBezTo>
                    <a:pt x="117055" y="42500"/>
                    <a:pt x="117055" y="42500"/>
                    <a:pt x="117055" y="42500"/>
                  </a:cubicBezTo>
                  <a:cubicBezTo>
                    <a:pt x="117423" y="40000"/>
                    <a:pt x="117423" y="40000"/>
                    <a:pt x="117423" y="40000"/>
                  </a:cubicBezTo>
                  <a:cubicBezTo>
                    <a:pt x="117423" y="38333"/>
                    <a:pt x="117423" y="38333"/>
                    <a:pt x="117423" y="38333"/>
                  </a:cubicBezTo>
                  <a:cubicBezTo>
                    <a:pt x="117791" y="35000"/>
                    <a:pt x="117791" y="35000"/>
                    <a:pt x="117791" y="35000"/>
                  </a:cubicBezTo>
                  <a:cubicBezTo>
                    <a:pt x="118527" y="35000"/>
                    <a:pt x="118527" y="35000"/>
                    <a:pt x="118527" y="35000"/>
                  </a:cubicBezTo>
                  <a:cubicBezTo>
                    <a:pt x="118895" y="36666"/>
                    <a:pt x="118895" y="36666"/>
                    <a:pt x="118895" y="36666"/>
                  </a:cubicBezTo>
                  <a:cubicBezTo>
                    <a:pt x="119631" y="35000"/>
                    <a:pt x="119631" y="35000"/>
                    <a:pt x="119631" y="35000"/>
                  </a:cubicBezTo>
                  <a:cubicBezTo>
                    <a:pt x="119631" y="32500"/>
                    <a:pt x="119631" y="32500"/>
                    <a:pt x="119631" y="32500"/>
                  </a:cubicBezTo>
                  <a:cubicBezTo>
                    <a:pt x="120000" y="30833"/>
                    <a:pt x="120000" y="30833"/>
                    <a:pt x="120000" y="30833"/>
                  </a:cubicBezTo>
                  <a:lnTo>
                    <a:pt x="119263" y="28333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66" name="Shape 1418">
              <a:extLst>
                <a:ext uri="{FF2B5EF4-FFF2-40B4-BE49-F238E27FC236}">
                  <a16:creationId xmlns:a16="http://schemas.microsoft.com/office/drawing/2014/main" id="{33E9FF1F-B7DA-433F-9B8A-20B12B0FE6FA}"/>
                </a:ext>
              </a:extLst>
            </p:cNvPr>
            <p:cNvSpPr/>
            <p:nvPr/>
          </p:nvSpPr>
          <p:spPr>
            <a:xfrm>
              <a:off x="8002563" y="4072293"/>
              <a:ext cx="399267" cy="42991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8208" y="71111"/>
                  </a:moveTo>
                  <a:cubicBezTo>
                    <a:pt x="117014" y="70555"/>
                    <a:pt x="117014" y="70555"/>
                    <a:pt x="117014" y="70555"/>
                  </a:cubicBezTo>
                  <a:cubicBezTo>
                    <a:pt x="116417" y="68888"/>
                    <a:pt x="116417" y="68888"/>
                    <a:pt x="116417" y="68888"/>
                  </a:cubicBezTo>
                  <a:cubicBezTo>
                    <a:pt x="116417" y="66666"/>
                    <a:pt x="116417" y="66666"/>
                    <a:pt x="116417" y="66666"/>
                  </a:cubicBezTo>
                  <a:cubicBezTo>
                    <a:pt x="116417" y="66111"/>
                    <a:pt x="116417" y="66111"/>
                    <a:pt x="116417" y="66111"/>
                  </a:cubicBezTo>
                  <a:cubicBezTo>
                    <a:pt x="114029" y="63888"/>
                    <a:pt x="114029" y="63888"/>
                    <a:pt x="114029" y="63888"/>
                  </a:cubicBezTo>
                  <a:cubicBezTo>
                    <a:pt x="113432" y="62222"/>
                    <a:pt x="113432" y="62222"/>
                    <a:pt x="113432" y="62222"/>
                  </a:cubicBezTo>
                  <a:cubicBezTo>
                    <a:pt x="113432" y="61111"/>
                    <a:pt x="113432" y="61111"/>
                    <a:pt x="113432" y="61111"/>
                  </a:cubicBezTo>
                  <a:cubicBezTo>
                    <a:pt x="113432" y="60555"/>
                    <a:pt x="113432" y="60555"/>
                    <a:pt x="113432" y="60555"/>
                  </a:cubicBezTo>
                  <a:cubicBezTo>
                    <a:pt x="111641" y="59444"/>
                    <a:pt x="111641" y="59444"/>
                    <a:pt x="111641" y="59444"/>
                  </a:cubicBezTo>
                  <a:cubicBezTo>
                    <a:pt x="109850" y="58888"/>
                    <a:pt x="109850" y="58888"/>
                    <a:pt x="109850" y="58888"/>
                  </a:cubicBezTo>
                  <a:cubicBezTo>
                    <a:pt x="109253" y="58888"/>
                    <a:pt x="109253" y="58888"/>
                    <a:pt x="109253" y="58888"/>
                  </a:cubicBezTo>
                  <a:cubicBezTo>
                    <a:pt x="108656" y="57777"/>
                    <a:pt x="108656" y="57777"/>
                    <a:pt x="108656" y="57777"/>
                  </a:cubicBezTo>
                  <a:cubicBezTo>
                    <a:pt x="108059" y="56111"/>
                    <a:pt x="108059" y="56111"/>
                    <a:pt x="108059" y="56111"/>
                  </a:cubicBezTo>
                  <a:cubicBezTo>
                    <a:pt x="108059" y="55000"/>
                    <a:pt x="108059" y="55000"/>
                    <a:pt x="108059" y="55000"/>
                  </a:cubicBezTo>
                  <a:cubicBezTo>
                    <a:pt x="106865" y="53333"/>
                    <a:pt x="106865" y="53333"/>
                    <a:pt x="106865" y="53333"/>
                  </a:cubicBezTo>
                  <a:cubicBezTo>
                    <a:pt x="105074" y="50555"/>
                    <a:pt x="105074" y="50555"/>
                    <a:pt x="105074" y="50555"/>
                  </a:cubicBezTo>
                  <a:cubicBezTo>
                    <a:pt x="103880" y="49444"/>
                    <a:pt x="103880" y="49444"/>
                    <a:pt x="103880" y="49444"/>
                  </a:cubicBezTo>
                  <a:cubicBezTo>
                    <a:pt x="102089" y="48333"/>
                    <a:pt x="102089" y="48333"/>
                    <a:pt x="102089" y="48333"/>
                  </a:cubicBezTo>
                  <a:cubicBezTo>
                    <a:pt x="100298" y="46666"/>
                    <a:pt x="100298" y="46666"/>
                    <a:pt x="100298" y="46666"/>
                  </a:cubicBezTo>
                  <a:cubicBezTo>
                    <a:pt x="98507" y="45000"/>
                    <a:pt x="98507" y="45000"/>
                    <a:pt x="98507" y="45000"/>
                  </a:cubicBezTo>
                  <a:cubicBezTo>
                    <a:pt x="94328" y="43333"/>
                    <a:pt x="94328" y="43333"/>
                    <a:pt x="94328" y="43333"/>
                  </a:cubicBezTo>
                  <a:cubicBezTo>
                    <a:pt x="91343" y="39444"/>
                    <a:pt x="91343" y="39444"/>
                    <a:pt x="91343" y="39444"/>
                  </a:cubicBezTo>
                  <a:cubicBezTo>
                    <a:pt x="87761" y="35000"/>
                    <a:pt x="87761" y="35000"/>
                    <a:pt x="87761" y="35000"/>
                  </a:cubicBezTo>
                  <a:cubicBezTo>
                    <a:pt x="84776" y="32777"/>
                    <a:pt x="84776" y="32777"/>
                    <a:pt x="84776" y="32777"/>
                  </a:cubicBezTo>
                  <a:cubicBezTo>
                    <a:pt x="75223" y="25555"/>
                    <a:pt x="75223" y="25555"/>
                    <a:pt x="75223" y="25555"/>
                  </a:cubicBezTo>
                  <a:cubicBezTo>
                    <a:pt x="72238" y="22222"/>
                    <a:pt x="72238" y="22222"/>
                    <a:pt x="72238" y="22222"/>
                  </a:cubicBezTo>
                  <a:cubicBezTo>
                    <a:pt x="69253" y="19444"/>
                    <a:pt x="69253" y="19444"/>
                    <a:pt x="69253" y="19444"/>
                  </a:cubicBezTo>
                  <a:cubicBezTo>
                    <a:pt x="68059" y="17222"/>
                    <a:pt x="68059" y="17222"/>
                    <a:pt x="68059" y="17222"/>
                  </a:cubicBezTo>
                  <a:cubicBezTo>
                    <a:pt x="66268" y="15000"/>
                    <a:pt x="66268" y="15000"/>
                    <a:pt x="66268" y="15000"/>
                  </a:cubicBezTo>
                  <a:cubicBezTo>
                    <a:pt x="64477" y="13333"/>
                    <a:pt x="64477" y="13333"/>
                    <a:pt x="64477" y="13333"/>
                  </a:cubicBezTo>
                  <a:cubicBezTo>
                    <a:pt x="57313" y="10555"/>
                    <a:pt x="57313" y="10555"/>
                    <a:pt x="57313" y="10555"/>
                  </a:cubicBezTo>
                  <a:cubicBezTo>
                    <a:pt x="56119" y="8888"/>
                    <a:pt x="56119" y="8888"/>
                    <a:pt x="56119" y="8888"/>
                  </a:cubicBezTo>
                  <a:cubicBezTo>
                    <a:pt x="54925" y="7777"/>
                    <a:pt x="54925" y="7777"/>
                    <a:pt x="54925" y="7777"/>
                  </a:cubicBezTo>
                  <a:cubicBezTo>
                    <a:pt x="54925" y="6111"/>
                    <a:pt x="54925" y="6111"/>
                    <a:pt x="54925" y="6111"/>
                  </a:cubicBezTo>
                  <a:cubicBezTo>
                    <a:pt x="57910" y="4444"/>
                    <a:pt x="57910" y="4444"/>
                    <a:pt x="57910" y="4444"/>
                  </a:cubicBezTo>
                  <a:cubicBezTo>
                    <a:pt x="60298" y="2777"/>
                    <a:pt x="60298" y="2777"/>
                    <a:pt x="60298" y="2777"/>
                  </a:cubicBezTo>
                  <a:cubicBezTo>
                    <a:pt x="61492" y="2222"/>
                    <a:pt x="61492" y="2222"/>
                    <a:pt x="61492" y="2222"/>
                  </a:cubicBezTo>
                  <a:cubicBezTo>
                    <a:pt x="61492" y="1111"/>
                    <a:pt x="61492" y="1111"/>
                    <a:pt x="61492" y="1111"/>
                  </a:cubicBezTo>
                  <a:cubicBezTo>
                    <a:pt x="62089" y="0"/>
                    <a:pt x="62089" y="0"/>
                    <a:pt x="62089" y="0"/>
                  </a:cubicBezTo>
                  <a:cubicBezTo>
                    <a:pt x="62089" y="0"/>
                    <a:pt x="62089" y="0"/>
                    <a:pt x="62089" y="0"/>
                  </a:cubicBezTo>
                  <a:cubicBezTo>
                    <a:pt x="28656" y="3333"/>
                    <a:pt x="28656" y="3333"/>
                    <a:pt x="28656" y="3333"/>
                  </a:cubicBezTo>
                  <a:cubicBezTo>
                    <a:pt x="28656" y="3333"/>
                    <a:pt x="28656" y="3333"/>
                    <a:pt x="28656" y="3333"/>
                  </a:cubicBezTo>
                  <a:cubicBezTo>
                    <a:pt x="0" y="5555"/>
                    <a:pt x="0" y="5555"/>
                    <a:pt x="0" y="5555"/>
                  </a:cubicBezTo>
                  <a:cubicBezTo>
                    <a:pt x="1791" y="13333"/>
                    <a:pt x="1791" y="13333"/>
                    <a:pt x="1791" y="13333"/>
                  </a:cubicBezTo>
                  <a:cubicBezTo>
                    <a:pt x="6567" y="32222"/>
                    <a:pt x="6567" y="32222"/>
                    <a:pt x="6567" y="32222"/>
                  </a:cubicBezTo>
                  <a:cubicBezTo>
                    <a:pt x="13731" y="54444"/>
                    <a:pt x="13731" y="54444"/>
                    <a:pt x="13731" y="54444"/>
                  </a:cubicBezTo>
                  <a:cubicBezTo>
                    <a:pt x="14925" y="59444"/>
                    <a:pt x="14925" y="59444"/>
                    <a:pt x="14925" y="59444"/>
                  </a:cubicBezTo>
                  <a:cubicBezTo>
                    <a:pt x="19701" y="67777"/>
                    <a:pt x="19701" y="67777"/>
                    <a:pt x="19701" y="67777"/>
                  </a:cubicBezTo>
                  <a:cubicBezTo>
                    <a:pt x="22686" y="71111"/>
                    <a:pt x="22686" y="71111"/>
                    <a:pt x="22686" y="71111"/>
                  </a:cubicBezTo>
                  <a:cubicBezTo>
                    <a:pt x="22686" y="73333"/>
                    <a:pt x="22686" y="73333"/>
                    <a:pt x="22686" y="73333"/>
                  </a:cubicBezTo>
                  <a:cubicBezTo>
                    <a:pt x="23283" y="76111"/>
                    <a:pt x="23283" y="76111"/>
                    <a:pt x="23283" y="76111"/>
                  </a:cubicBezTo>
                  <a:cubicBezTo>
                    <a:pt x="25074" y="77222"/>
                    <a:pt x="25074" y="77222"/>
                    <a:pt x="25074" y="77222"/>
                  </a:cubicBezTo>
                  <a:cubicBezTo>
                    <a:pt x="23880" y="80000"/>
                    <a:pt x="23880" y="80000"/>
                    <a:pt x="23880" y="80000"/>
                  </a:cubicBezTo>
                  <a:cubicBezTo>
                    <a:pt x="20895" y="81666"/>
                    <a:pt x="20895" y="81666"/>
                    <a:pt x="20895" y="81666"/>
                  </a:cubicBezTo>
                  <a:cubicBezTo>
                    <a:pt x="23283" y="83333"/>
                    <a:pt x="23283" y="83333"/>
                    <a:pt x="23283" y="83333"/>
                  </a:cubicBezTo>
                  <a:cubicBezTo>
                    <a:pt x="22686" y="86111"/>
                    <a:pt x="22686" y="86111"/>
                    <a:pt x="22686" y="86111"/>
                  </a:cubicBezTo>
                  <a:cubicBezTo>
                    <a:pt x="20895" y="87222"/>
                    <a:pt x="20895" y="87222"/>
                    <a:pt x="20895" y="87222"/>
                  </a:cubicBezTo>
                  <a:cubicBezTo>
                    <a:pt x="20895" y="90555"/>
                    <a:pt x="20895" y="90555"/>
                    <a:pt x="20895" y="90555"/>
                  </a:cubicBezTo>
                  <a:cubicBezTo>
                    <a:pt x="22089" y="95555"/>
                    <a:pt x="22089" y="95555"/>
                    <a:pt x="22089" y="95555"/>
                  </a:cubicBezTo>
                  <a:cubicBezTo>
                    <a:pt x="23283" y="97777"/>
                    <a:pt x="23283" y="97777"/>
                    <a:pt x="23283" y="97777"/>
                  </a:cubicBezTo>
                  <a:cubicBezTo>
                    <a:pt x="23880" y="101111"/>
                    <a:pt x="23880" y="101111"/>
                    <a:pt x="23880" y="101111"/>
                  </a:cubicBezTo>
                  <a:cubicBezTo>
                    <a:pt x="22686" y="102222"/>
                    <a:pt x="22686" y="102222"/>
                    <a:pt x="22686" y="102222"/>
                  </a:cubicBezTo>
                  <a:cubicBezTo>
                    <a:pt x="22089" y="103333"/>
                    <a:pt x="22089" y="103333"/>
                    <a:pt x="22089" y="103333"/>
                  </a:cubicBezTo>
                  <a:cubicBezTo>
                    <a:pt x="23283" y="105555"/>
                    <a:pt x="23283" y="105555"/>
                    <a:pt x="23283" y="105555"/>
                  </a:cubicBezTo>
                  <a:cubicBezTo>
                    <a:pt x="24477" y="107222"/>
                    <a:pt x="24477" y="107222"/>
                    <a:pt x="24477" y="107222"/>
                  </a:cubicBezTo>
                  <a:cubicBezTo>
                    <a:pt x="26865" y="110555"/>
                    <a:pt x="26865" y="110555"/>
                    <a:pt x="26865" y="110555"/>
                  </a:cubicBezTo>
                  <a:cubicBezTo>
                    <a:pt x="27462" y="111666"/>
                    <a:pt x="27462" y="111666"/>
                    <a:pt x="27462" y="111666"/>
                  </a:cubicBezTo>
                  <a:cubicBezTo>
                    <a:pt x="31044" y="118333"/>
                    <a:pt x="31044" y="118333"/>
                    <a:pt x="31044" y="118333"/>
                  </a:cubicBezTo>
                  <a:cubicBezTo>
                    <a:pt x="95522" y="115000"/>
                    <a:pt x="95522" y="115000"/>
                    <a:pt x="95522" y="115000"/>
                  </a:cubicBezTo>
                  <a:cubicBezTo>
                    <a:pt x="96119" y="120000"/>
                    <a:pt x="96119" y="120000"/>
                    <a:pt x="96119" y="120000"/>
                  </a:cubicBezTo>
                  <a:cubicBezTo>
                    <a:pt x="100895" y="120000"/>
                    <a:pt x="100895" y="120000"/>
                    <a:pt x="100895" y="120000"/>
                  </a:cubicBezTo>
                  <a:cubicBezTo>
                    <a:pt x="99104" y="107222"/>
                    <a:pt x="99104" y="107222"/>
                    <a:pt x="99104" y="107222"/>
                  </a:cubicBezTo>
                  <a:cubicBezTo>
                    <a:pt x="99104" y="107222"/>
                    <a:pt x="99104" y="107222"/>
                    <a:pt x="99104" y="107222"/>
                  </a:cubicBezTo>
                  <a:cubicBezTo>
                    <a:pt x="103283" y="107777"/>
                    <a:pt x="103283" y="107777"/>
                    <a:pt x="103283" y="107777"/>
                  </a:cubicBezTo>
                  <a:cubicBezTo>
                    <a:pt x="109253" y="108888"/>
                    <a:pt x="109253" y="108888"/>
                    <a:pt x="109253" y="108888"/>
                  </a:cubicBezTo>
                  <a:cubicBezTo>
                    <a:pt x="109850" y="107222"/>
                    <a:pt x="109850" y="107222"/>
                    <a:pt x="109850" y="107222"/>
                  </a:cubicBezTo>
                  <a:cubicBezTo>
                    <a:pt x="109850" y="107222"/>
                    <a:pt x="110447" y="105000"/>
                    <a:pt x="110447" y="105000"/>
                  </a:cubicBezTo>
                  <a:cubicBezTo>
                    <a:pt x="110447" y="104444"/>
                    <a:pt x="109850" y="104444"/>
                    <a:pt x="109850" y="104444"/>
                  </a:cubicBezTo>
                  <a:cubicBezTo>
                    <a:pt x="109850" y="104444"/>
                    <a:pt x="109253" y="103888"/>
                    <a:pt x="108656" y="103888"/>
                  </a:cubicBezTo>
                  <a:cubicBezTo>
                    <a:pt x="108059" y="103333"/>
                    <a:pt x="108059" y="102777"/>
                    <a:pt x="107462" y="102222"/>
                  </a:cubicBezTo>
                  <a:cubicBezTo>
                    <a:pt x="106865" y="101666"/>
                    <a:pt x="107462" y="101666"/>
                    <a:pt x="107462" y="101666"/>
                  </a:cubicBezTo>
                  <a:cubicBezTo>
                    <a:pt x="108656" y="101666"/>
                    <a:pt x="108656" y="101666"/>
                    <a:pt x="108656" y="101666"/>
                  </a:cubicBezTo>
                  <a:cubicBezTo>
                    <a:pt x="110447" y="101666"/>
                    <a:pt x="110447" y="101666"/>
                    <a:pt x="110447" y="101666"/>
                  </a:cubicBezTo>
                  <a:cubicBezTo>
                    <a:pt x="110447" y="101666"/>
                    <a:pt x="109850" y="100555"/>
                    <a:pt x="109850" y="99444"/>
                  </a:cubicBezTo>
                  <a:cubicBezTo>
                    <a:pt x="109253" y="98333"/>
                    <a:pt x="109253" y="98333"/>
                    <a:pt x="109253" y="98333"/>
                  </a:cubicBezTo>
                  <a:cubicBezTo>
                    <a:pt x="111044" y="97777"/>
                    <a:pt x="111044" y="97777"/>
                    <a:pt x="111044" y="97777"/>
                  </a:cubicBezTo>
                  <a:cubicBezTo>
                    <a:pt x="112238" y="96666"/>
                    <a:pt x="112238" y="96666"/>
                    <a:pt x="112238" y="96666"/>
                  </a:cubicBezTo>
                  <a:cubicBezTo>
                    <a:pt x="113432" y="93888"/>
                    <a:pt x="113432" y="93888"/>
                    <a:pt x="113432" y="93888"/>
                  </a:cubicBezTo>
                  <a:cubicBezTo>
                    <a:pt x="111641" y="93333"/>
                    <a:pt x="111641" y="93333"/>
                    <a:pt x="111641" y="93333"/>
                  </a:cubicBezTo>
                  <a:cubicBezTo>
                    <a:pt x="111641" y="93333"/>
                    <a:pt x="111641" y="92777"/>
                    <a:pt x="111641" y="92777"/>
                  </a:cubicBezTo>
                  <a:cubicBezTo>
                    <a:pt x="111641" y="92222"/>
                    <a:pt x="112238" y="92222"/>
                    <a:pt x="112238" y="91666"/>
                  </a:cubicBezTo>
                  <a:cubicBezTo>
                    <a:pt x="112238" y="91666"/>
                    <a:pt x="112835" y="91111"/>
                    <a:pt x="112835" y="91111"/>
                  </a:cubicBezTo>
                  <a:cubicBezTo>
                    <a:pt x="112835" y="89444"/>
                    <a:pt x="112835" y="89444"/>
                    <a:pt x="112835" y="89444"/>
                  </a:cubicBezTo>
                  <a:cubicBezTo>
                    <a:pt x="112835" y="85555"/>
                    <a:pt x="112835" y="85555"/>
                    <a:pt x="112835" y="85555"/>
                  </a:cubicBezTo>
                  <a:cubicBezTo>
                    <a:pt x="112835" y="83888"/>
                    <a:pt x="112835" y="83888"/>
                    <a:pt x="112835" y="83888"/>
                  </a:cubicBezTo>
                  <a:cubicBezTo>
                    <a:pt x="112835" y="83888"/>
                    <a:pt x="114029" y="83888"/>
                    <a:pt x="114626" y="83888"/>
                  </a:cubicBezTo>
                  <a:cubicBezTo>
                    <a:pt x="114626" y="83888"/>
                    <a:pt x="115820" y="84444"/>
                    <a:pt x="115820" y="84444"/>
                  </a:cubicBezTo>
                  <a:cubicBezTo>
                    <a:pt x="115820" y="84444"/>
                    <a:pt x="116417" y="83888"/>
                    <a:pt x="116417" y="83333"/>
                  </a:cubicBezTo>
                  <a:cubicBezTo>
                    <a:pt x="116417" y="83333"/>
                    <a:pt x="116417" y="83333"/>
                    <a:pt x="115223" y="82777"/>
                  </a:cubicBezTo>
                  <a:cubicBezTo>
                    <a:pt x="114626" y="82222"/>
                    <a:pt x="113432" y="81666"/>
                    <a:pt x="113432" y="81666"/>
                  </a:cubicBezTo>
                  <a:cubicBezTo>
                    <a:pt x="113432" y="81111"/>
                    <a:pt x="112835" y="80000"/>
                    <a:pt x="112835" y="80000"/>
                  </a:cubicBezTo>
                  <a:cubicBezTo>
                    <a:pt x="114029" y="80000"/>
                    <a:pt x="114029" y="80000"/>
                    <a:pt x="114029" y="80000"/>
                  </a:cubicBezTo>
                  <a:cubicBezTo>
                    <a:pt x="117014" y="80000"/>
                    <a:pt x="117014" y="80000"/>
                    <a:pt x="117014" y="80000"/>
                  </a:cubicBezTo>
                  <a:cubicBezTo>
                    <a:pt x="117611" y="78333"/>
                    <a:pt x="117611" y="78333"/>
                    <a:pt x="117611" y="78333"/>
                  </a:cubicBezTo>
                  <a:cubicBezTo>
                    <a:pt x="117611" y="78333"/>
                    <a:pt x="115223" y="78333"/>
                    <a:pt x="115223" y="78333"/>
                  </a:cubicBezTo>
                  <a:cubicBezTo>
                    <a:pt x="115223" y="78333"/>
                    <a:pt x="114029" y="77222"/>
                    <a:pt x="114029" y="77222"/>
                  </a:cubicBezTo>
                  <a:cubicBezTo>
                    <a:pt x="114626" y="76111"/>
                    <a:pt x="114626" y="76111"/>
                    <a:pt x="114626" y="76111"/>
                  </a:cubicBezTo>
                  <a:cubicBezTo>
                    <a:pt x="115223" y="76666"/>
                    <a:pt x="115223" y="76666"/>
                    <a:pt x="115223" y="76666"/>
                  </a:cubicBezTo>
                  <a:cubicBezTo>
                    <a:pt x="117611" y="76666"/>
                    <a:pt x="117611" y="76666"/>
                    <a:pt x="117611" y="76666"/>
                  </a:cubicBezTo>
                  <a:cubicBezTo>
                    <a:pt x="118805" y="76111"/>
                    <a:pt x="118805" y="76111"/>
                    <a:pt x="118805" y="76111"/>
                  </a:cubicBezTo>
                  <a:cubicBezTo>
                    <a:pt x="118805" y="74444"/>
                    <a:pt x="118805" y="74444"/>
                    <a:pt x="118805" y="74444"/>
                  </a:cubicBezTo>
                  <a:cubicBezTo>
                    <a:pt x="118805" y="73333"/>
                    <a:pt x="118805" y="73333"/>
                    <a:pt x="118805" y="73333"/>
                  </a:cubicBezTo>
                  <a:cubicBezTo>
                    <a:pt x="120000" y="72222"/>
                    <a:pt x="120000" y="72222"/>
                    <a:pt x="120000" y="72222"/>
                  </a:cubicBezTo>
                  <a:cubicBezTo>
                    <a:pt x="119402" y="71666"/>
                    <a:pt x="119402" y="71666"/>
                    <a:pt x="119402" y="71666"/>
                  </a:cubicBezTo>
                  <a:lnTo>
                    <a:pt x="118208" y="71111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9F9EA2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67" name="Shape 1419">
              <a:extLst>
                <a:ext uri="{FF2B5EF4-FFF2-40B4-BE49-F238E27FC236}">
                  <a16:creationId xmlns:a16="http://schemas.microsoft.com/office/drawing/2014/main" id="{BA543A53-3020-4D9D-BC8A-EFA1FAE2C457}"/>
                </a:ext>
              </a:extLst>
            </p:cNvPr>
            <p:cNvSpPr/>
            <p:nvPr/>
          </p:nvSpPr>
          <p:spPr>
            <a:xfrm>
              <a:off x="8134086" y="3595394"/>
              <a:ext cx="582463" cy="32654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129" y="109640"/>
                  </a:moveTo>
                  <a:lnTo>
                    <a:pt x="81774" y="101870"/>
                  </a:lnTo>
                  <a:lnTo>
                    <a:pt x="117580" y="88920"/>
                  </a:lnTo>
                  <a:lnTo>
                    <a:pt x="120000" y="87194"/>
                  </a:lnTo>
                  <a:lnTo>
                    <a:pt x="120000" y="84604"/>
                  </a:lnTo>
                  <a:lnTo>
                    <a:pt x="119032" y="80287"/>
                  </a:lnTo>
                  <a:lnTo>
                    <a:pt x="117580" y="76834"/>
                  </a:lnTo>
                  <a:lnTo>
                    <a:pt x="115645" y="74244"/>
                  </a:lnTo>
                  <a:lnTo>
                    <a:pt x="114677" y="74244"/>
                  </a:lnTo>
                  <a:lnTo>
                    <a:pt x="112258" y="71654"/>
                  </a:lnTo>
                  <a:lnTo>
                    <a:pt x="111774" y="69064"/>
                  </a:lnTo>
                  <a:lnTo>
                    <a:pt x="110322" y="67338"/>
                  </a:lnTo>
                  <a:lnTo>
                    <a:pt x="109354" y="63884"/>
                  </a:lnTo>
                  <a:lnTo>
                    <a:pt x="108387" y="62158"/>
                  </a:lnTo>
                  <a:lnTo>
                    <a:pt x="108387" y="60431"/>
                  </a:lnTo>
                  <a:lnTo>
                    <a:pt x="109354" y="58705"/>
                  </a:lnTo>
                  <a:lnTo>
                    <a:pt x="111290" y="60431"/>
                  </a:lnTo>
                  <a:lnTo>
                    <a:pt x="110322" y="57841"/>
                  </a:lnTo>
                  <a:lnTo>
                    <a:pt x="109354" y="55251"/>
                  </a:lnTo>
                  <a:lnTo>
                    <a:pt x="108387" y="54388"/>
                  </a:lnTo>
                  <a:lnTo>
                    <a:pt x="104032" y="51798"/>
                  </a:lnTo>
                  <a:lnTo>
                    <a:pt x="102096" y="46618"/>
                  </a:lnTo>
                  <a:lnTo>
                    <a:pt x="102096" y="45755"/>
                  </a:lnTo>
                  <a:lnTo>
                    <a:pt x="104032" y="47482"/>
                  </a:lnTo>
                  <a:lnTo>
                    <a:pt x="106451" y="48345"/>
                  </a:lnTo>
                  <a:lnTo>
                    <a:pt x="106935" y="50935"/>
                  </a:lnTo>
                  <a:lnTo>
                    <a:pt x="109838" y="51798"/>
                  </a:lnTo>
                  <a:lnTo>
                    <a:pt x="108870" y="48345"/>
                  </a:lnTo>
                  <a:lnTo>
                    <a:pt x="108870" y="44028"/>
                  </a:lnTo>
                  <a:lnTo>
                    <a:pt x="108870" y="41438"/>
                  </a:lnTo>
                  <a:lnTo>
                    <a:pt x="106935" y="42302"/>
                  </a:lnTo>
                  <a:lnTo>
                    <a:pt x="104032" y="38848"/>
                  </a:lnTo>
                  <a:lnTo>
                    <a:pt x="102580" y="35395"/>
                  </a:lnTo>
                  <a:lnTo>
                    <a:pt x="102096" y="35395"/>
                  </a:lnTo>
                  <a:lnTo>
                    <a:pt x="101612" y="37122"/>
                  </a:lnTo>
                  <a:lnTo>
                    <a:pt x="100161" y="37122"/>
                  </a:lnTo>
                  <a:lnTo>
                    <a:pt x="98225" y="33669"/>
                  </a:lnTo>
                  <a:lnTo>
                    <a:pt x="96290" y="31942"/>
                  </a:lnTo>
                  <a:lnTo>
                    <a:pt x="94354" y="31079"/>
                  </a:lnTo>
                  <a:lnTo>
                    <a:pt x="93387" y="31942"/>
                  </a:lnTo>
                  <a:lnTo>
                    <a:pt x="91935" y="32805"/>
                  </a:lnTo>
                  <a:lnTo>
                    <a:pt x="90967" y="31079"/>
                  </a:lnTo>
                  <a:lnTo>
                    <a:pt x="90967" y="21582"/>
                  </a:lnTo>
                  <a:lnTo>
                    <a:pt x="92419" y="20719"/>
                  </a:lnTo>
                  <a:lnTo>
                    <a:pt x="93387" y="18129"/>
                  </a:lnTo>
                  <a:lnTo>
                    <a:pt x="92903" y="14676"/>
                  </a:lnTo>
                  <a:lnTo>
                    <a:pt x="90967" y="12086"/>
                  </a:lnTo>
                  <a:lnTo>
                    <a:pt x="88548" y="8633"/>
                  </a:lnTo>
                  <a:lnTo>
                    <a:pt x="83709" y="3453"/>
                  </a:lnTo>
                  <a:lnTo>
                    <a:pt x="82741" y="4316"/>
                  </a:lnTo>
                  <a:lnTo>
                    <a:pt x="81290" y="6906"/>
                  </a:lnTo>
                  <a:lnTo>
                    <a:pt x="80322" y="6906"/>
                  </a:lnTo>
                  <a:lnTo>
                    <a:pt x="77419" y="4316"/>
                  </a:lnTo>
                  <a:lnTo>
                    <a:pt x="73064" y="0"/>
                  </a:lnTo>
                  <a:lnTo>
                    <a:pt x="73064" y="6906"/>
                  </a:lnTo>
                  <a:lnTo>
                    <a:pt x="72096" y="12949"/>
                  </a:lnTo>
                  <a:lnTo>
                    <a:pt x="71129" y="15539"/>
                  </a:lnTo>
                  <a:lnTo>
                    <a:pt x="69677" y="18129"/>
                  </a:lnTo>
                  <a:lnTo>
                    <a:pt x="67258" y="25899"/>
                  </a:lnTo>
                  <a:lnTo>
                    <a:pt x="66774" y="24172"/>
                  </a:lnTo>
                  <a:lnTo>
                    <a:pt x="65322" y="24172"/>
                  </a:lnTo>
                  <a:lnTo>
                    <a:pt x="64838" y="24172"/>
                  </a:lnTo>
                  <a:lnTo>
                    <a:pt x="64354" y="27625"/>
                  </a:lnTo>
                  <a:lnTo>
                    <a:pt x="63387" y="31079"/>
                  </a:lnTo>
                  <a:lnTo>
                    <a:pt x="61935" y="37985"/>
                  </a:lnTo>
                  <a:lnTo>
                    <a:pt x="61451" y="39712"/>
                  </a:lnTo>
                  <a:lnTo>
                    <a:pt x="60483" y="38848"/>
                  </a:lnTo>
                  <a:lnTo>
                    <a:pt x="58064" y="37122"/>
                  </a:lnTo>
                  <a:lnTo>
                    <a:pt x="56129" y="35395"/>
                  </a:lnTo>
                  <a:lnTo>
                    <a:pt x="55645" y="41438"/>
                  </a:lnTo>
                  <a:lnTo>
                    <a:pt x="54193" y="51798"/>
                  </a:lnTo>
                  <a:lnTo>
                    <a:pt x="52741" y="58705"/>
                  </a:lnTo>
                  <a:lnTo>
                    <a:pt x="50322" y="63021"/>
                  </a:lnTo>
                  <a:lnTo>
                    <a:pt x="49838" y="67338"/>
                  </a:lnTo>
                  <a:lnTo>
                    <a:pt x="50322" y="74244"/>
                  </a:lnTo>
                  <a:lnTo>
                    <a:pt x="48387" y="76834"/>
                  </a:lnTo>
                  <a:lnTo>
                    <a:pt x="43064" y="82014"/>
                  </a:lnTo>
                  <a:lnTo>
                    <a:pt x="39677" y="87194"/>
                  </a:lnTo>
                  <a:lnTo>
                    <a:pt x="35322" y="88920"/>
                  </a:lnTo>
                  <a:lnTo>
                    <a:pt x="33387" y="86330"/>
                  </a:lnTo>
                  <a:lnTo>
                    <a:pt x="30483" y="92374"/>
                  </a:lnTo>
                  <a:lnTo>
                    <a:pt x="29516" y="92374"/>
                  </a:lnTo>
                  <a:lnTo>
                    <a:pt x="27096" y="90647"/>
                  </a:lnTo>
                  <a:lnTo>
                    <a:pt x="24193" y="86330"/>
                  </a:lnTo>
                  <a:lnTo>
                    <a:pt x="23709" y="83741"/>
                  </a:lnTo>
                  <a:lnTo>
                    <a:pt x="22258" y="83741"/>
                  </a:lnTo>
                  <a:lnTo>
                    <a:pt x="21774" y="85467"/>
                  </a:lnTo>
                  <a:lnTo>
                    <a:pt x="20806" y="88920"/>
                  </a:lnTo>
                  <a:lnTo>
                    <a:pt x="18870" y="94100"/>
                  </a:lnTo>
                  <a:lnTo>
                    <a:pt x="13548" y="97553"/>
                  </a:lnTo>
                  <a:lnTo>
                    <a:pt x="12096" y="101870"/>
                  </a:lnTo>
                  <a:lnTo>
                    <a:pt x="10645" y="109640"/>
                  </a:lnTo>
                  <a:lnTo>
                    <a:pt x="8709" y="110503"/>
                  </a:lnTo>
                  <a:lnTo>
                    <a:pt x="7258" y="112230"/>
                  </a:lnTo>
                  <a:lnTo>
                    <a:pt x="4838" y="114820"/>
                  </a:lnTo>
                  <a:lnTo>
                    <a:pt x="2903" y="117410"/>
                  </a:lnTo>
                  <a:lnTo>
                    <a:pt x="0" y="120000"/>
                  </a:lnTo>
                  <a:lnTo>
                    <a:pt x="30967" y="114820"/>
                  </a:lnTo>
                  <a:lnTo>
                    <a:pt x="56129" y="109640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68" name="Shape 1420">
              <a:extLst>
                <a:ext uri="{FF2B5EF4-FFF2-40B4-BE49-F238E27FC236}">
                  <a16:creationId xmlns:a16="http://schemas.microsoft.com/office/drawing/2014/main" id="{E4E1A3F5-4072-41A9-9FF6-BA3762941CED}"/>
                </a:ext>
              </a:extLst>
            </p:cNvPr>
            <p:cNvSpPr/>
            <p:nvPr/>
          </p:nvSpPr>
          <p:spPr>
            <a:xfrm>
              <a:off x="8185755" y="4037052"/>
              <a:ext cx="375782" cy="29130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2222" y="11428"/>
                  </a:moveTo>
                  <a:cubicBezTo>
                    <a:pt x="59682" y="3265"/>
                    <a:pt x="59682" y="3265"/>
                    <a:pt x="59682" y="3265"/>
                  </a:cubicBezTo>
                  <a:cubicBezTo>
                    <a:pt x="55873" y="816"/>
                    <a:pt x="55873" y="816"/>
                    <a:pt x="55873" y="816"/>
                  </a:cubicBezTo>
                  <a:cubicBezTo>
                    <a:pt x="50158" y="0"/>
                    <a:pt x="50158" y="0"/>
                    <a:pt x="50158" y="0"/>
                  </a:cubicBezTo>
                  <a:cubicBezTo>
                    <a:pt x="45714" y="816"/>
                    <a:pt x="45714" y="816"/>
                    <a:pt x="45714" y="816"/>
                  </a:cubicBezTo>
                  <a:cubicBezTo>
                    <a:pt x="42539" y="3265"/>
                    <a:pt x="42539" y="3265"/>
                    <a:pt x="42539" y="3265"/>
                  </a:cubicBezTo>
                  <a:cubicBezTo>
                    <a:pt x="40634" y="4081"/>
                    <a:pt x="40634" y="4081"/>
                    <a:pt x="40634" y="4081"/>
                  </a:cubicBezTo>
                  <a:cubicBezTo>
                    <a:pt x="36825" y="4897"/>
                    <a:pt x="36825" y="4897"/>
                    <a:pt x="36825" y="4897"/>
                  </a:cubicBezTo>
                  <a:cubicBezTo>
                    <a:pt x="29206" y="3265"/>
                    <a:pt x="29206" y="3265"/>
                    <a:pt x="29206" y="3265"/>
                  </a:cubicBezTo>
                  <a:cubicBezTo>
                    <a:pt x="24761" y="3265"/>
                    <a:pt x="24761" y="3265"/>
                    <a:pt x="24761" y="3265"/>
                  </a:cubicBezTo>
                  <a:cubicBezTo>
                    <a:pt x="19682" y="4081"/>
                    <a:pt x="19682" y="4081"/>
                    <a:pt x="19682" y="4081"/>
                  </a:cubicBezTo>
                  <a:cubicBezTo>
                    <a:pt x="16507" y="5714"/>
                    <a:pt x="16507" y="5714"/>
                    <a:pt x="16507" y="5714"/>
                  </a:cubicBezTo>
                  <a:cubicBezTo>
                    <a:pt x="7619" y="14693"/>
                    <a:pt x="7619" y="14693"/>
                    <a:pt x="7619" y="14693"/>
                  </a:cubicBezTo>
                  <a:cubicBezTo>
                    <a:pt x="7619" y="14693"/>
                    <a:pt x="7619" y="14693"/>
                    <a:pt x="7619" y="14693"/>
                  </a:cubicBezTo>
                  <a:cubicBezTo>
                    <a:pt x="6984" y="16326"/>
                    <a:pt x="6984" y="16326"/>
                    <a:pt x="6984" y="16326"/>
                  </a:cubicBezTo>
                  <a:cubicBezTo>
                    <a:pt x="6984" y="17959"/>
                    <a:pt x="6984" y="17959"/>
                    <a:pt x="6984" y="17959"/>
                  </a:cubicBezTo>
                  <a:cubicBezTo>
                    <a:pt x="5714" y="18775"/>
                    <a:pt x="5714" y="18775"/>
                    <a:pt x="5714" y="18775"/>
                  </a:cubicBezTo>
                  <a:cubicBezTo>
                    <a:pt x="3174" y="21224"/>
                    <a:pt x="3174" y="21224"/>
                    <a:pt x="3174" y="21224"/>
                  </a:cubicBezTo>
                  <a:cubicBezTo>
                    <a:pt x="0" y="23673"/>
                    <a:pt x="0" y="23673"/>
                    <a:pt x="0" y="23673"/>
                  </a:cubicBezTo>
                  <a:cubicBezTo>
                    <a:pt x="0" y="26122"/>
                    <a:pt x="0" y="26122"/>
                    <a:pt x="0" y="26122"/>
                  </a:cubicBezTo>
                  <a:cubicBezTo>
                    <a:pt x="1269" y="27755"/>
                    <a:pt x="1269" y="27755"/>
                    <a:pt x="1269" y="27755"/>
                  </a:cubicBezTo>
                  <a:cubicBezTo>
                    <a:pt x="2539" y="30204"/>
                    <a:pt x="2539" y="30204"/>
                    <a:pt x="2539" y="30204"/>
                  </a:cubicBezTo>
                  <a:cubicBezTo>
                    <a:pt x="10158" y="34285"/>
                    <a:pt x="10158" y="34285"/>
                    <a:pt x="10158" y="34285"/>
                  </a:cubicBezTo>
                  <a:cubicBezTo>
                    <a:pt x="12063" y="36734"/>
                    <a:pt x="12063" y="36734"/>
                    <a:pt x="12063" y="36734"/>
                  </a:cubicBezTo>
                  <a:cubicBezTo>
                    <a:pt x="13968" y="40000"/>
                    <a:pt x="13968" y="40000"/>
                    <a:pt x="13968" y="40000"/>
                  </a:cubicBezTo>
                  <a:cubicBezTo>
                    <a:pt x="15238" y="43265"/>
                    <a:pt x="15238" y="43265"/>
                    <a:pt x="15238" y="43265"/>
                  </a:cubicBezTo>
                  <a:cubicBezTo>
                    <a:pt x="18412" y="47346"/>
                    <a:pt x="18412" y="47346"/>
                    <a:pt x="18412" y="47346"/>
                  </a:cubicBezTo>
                  <a:cubicBezTo>
                    <a:pt x="21587" y="52244"/>
                    <a:pt x="21587" y="52244"/>
                    <a:pt x="21587" y="52244"/>
                  </a:cubicBezTo>
                  <a:cubicBezTo>
                    <a:pt x="31746" y="62857"/>
                    <a:pt x="31746" y="62857"/>
                    <a:pt x="31746" y="62857"/>
                  </a:cubicBezTo>
                  <a:cubicBezTo>
                    <a:pt x="34920" y="66122"/>
                    <a:pt x="34920" y="66122"/>
                    <a:pt x="34920" y="66122"/>
                  </a:cubicBezTo>
                  <a:cubicBezTo>
                    <a:pt x="38730" y="72653"/>
                    <a:pt x="38730" y="72653"/>
                    <a:pt x="38730" y="72653"/>
                  </a:cubicBezTo>
                  <a:cubicBezTo>
                    <a:pt x="41904" y="78367"/>
                    <a:pt x="41904" y="78367"/>
                    <a:pt x="41904" y="78367"/>
                  </a:cubicBezTo>
                  <a:cubicBezTo>
                    <a:pt x="46349" y="80816"/>
                    <a:pt x="46349" y="80816"/>
                    <a:pt x="46349" y="80816"/>
                  </a:cubicBezTo>
                  <a:cubicBezTo>
                    <a:pt x="48253" y="83265"/>
                    <a:pt x="48253" y="83265"/>
                    <a:pt x="48253" y="83265"/>
                  </a:cubicBezTo>
                  <a:cubicBezTo>
                    <a:pt x="50158" y="85714"/>
                    <a:pt x="50158" y="85714"/>
                    <a:pt x="50158" y="85714"/>
                  </a:cubicBezTo>
                  <a:cubicBezTo>
                    <a:pt x="52063" y="87346"/>
                    <a:pt x="52063" y="87346"/>
                    <a:pt x="52063" y="87346"/>
                  </a:cubicBezTo>
                  <a:cubicBezTo>
                    <a:pt x="53333" y="88979"/>
                    <a:pt x="53333" y="88979"/>
                    <a:pt x="53333" y="88979"/>
                  </a:cubicBezTo>
                  <a:cubicBezTo>
                    <a:pt x="55238" y="93061"/>
                    <a:pt x="55238" y="93061"/>
                    <a:pt x="55238" y="93061"/>
                  </a:cubicBezTo>
                  <a:cubicBezTo>
                    <a:pt x="56507" y="95510"/>
                    <a:pt x="56507" y="95510"/>
                    <a:pt x="56507" y="95510"/>
                  </a:cubicBezTo>
                  <a:cubicBezTo>
                    <a:pt x="56507" y="97142"/>
                    <a:pt x="56507" y="97142"/>
                    <a:pt x="56507" y="97142"/>
                  </a:cubicBezTo>
                  <a:cubicBezTo>
                    <a:pt x="57142" y="99591"/>
                    <a:pt x="57142" y="99591"/>
                    <a:pt x="57142" y="99591"/>
                  </a:cubicBezTo>
                  <a:cubicBezTo>
                    <a:pt x="57777" y="101224"/>
                    <a:pt x="57777" y="101224"/>
                    <a:pt x="57777" y="101224"/>
                  </a:cubicBezTo>
                  <a:cubicBezTo>
                    <a:pt x="58412" y="101224"/>
                    <a:pt x="58412" y="101224"/>
                    <a:pt x="58412" y="101224"/>
                  </a:cubicBezTo>
                  <a:cubicBezTo>
                    <a:pt x="60317" y="102040"/>
                    <a:pt x="60317" y="102040"/>
                    <a:pt x="60317" y="102040"/>
                  </a:cubicBezTo>
                  <a:cubicBezTo>
                    <a:pt x="62222" y="103673"/>
                    <a:pt x="62222" y="103673"/>
                    <a:pt x="62222" y="103673"/>
                  </a:cubicBezTo>
                  <a:cubicBezTo>
                    <a:pt x="62222" y="104489"/>
                    <a:pt x="62222" y="104489"/>
                    <a:pt x="62222" y="104489"/>
                  </a:cubicBezTo>
                  <a:cubicBezTo>
                    <a:pt x="62222" y="106122"/>
                    <a:pt x="62222" y="106122"/>
                    <a:pt x="62222" y="106122"/>
                  </a:cubicBezTo>
                  <a:cubicBezTo>
                    <a:pt x="62857" y="108571"/>
                    <a:pt x="62857" y="108571"/>
                    <a:pt x="62857" y="108571"/>
                  </a:cubicBezTo>
                  <a:cubicBezTo>
                    <a:pt x="65396" y="111836"/>
                    <a:pt x="65396" y="111836"/>
                    <a:pt x="65396" y="111836"/>
                  </a:cubicBezTo>
                  <a:cubicBezTo>
                    <a:pt x="65396" y="112653"/>
                    <a:pt x="65396" y="112653"/>
                    <a:pt x="65396" y="112653"/>
                  </a:cubicBezTo>
                  <a:cubicBezTo>
                    <a:pt x="65396" y="115918"/>
                    <a:pt x="65396" y="115918"/>
                    <a:pt x="65396" y="115918"/>
                  </a:cubicBezTo>
                  <a:cubicBezTo>
                    <a:pt x="66031" y="118367"/>
                    <a:pt x="66031" y="118367"/>
                    <a:pt x="66031" y="118367"/>
                  </a:cubicBezTo>
                  <a:cubicBezTo>
                    <a:pt x="67301" y="119183"/>
                    <a:pt x="67301" y="119183"/>
                    <a:pt x="67301" y="119183"/>
                  </a:cubicBezTo>
                  <a:cubicBezTo>
                    <a:pt x="68571" y="120000"/>
                    <a:pt x="68571" y="120000"/>
                    <a:pt x="68571" y="120000"/>
                  </a:cubicBezTo>
                  <a:cubicBezTo>
                    <a:pt x="68571" y="115102"/>
                    <a:pt x="68571" y="115102"/>
                    <a:pt x="68571" y="115102"/>
                  </a:cubicBezTo>
                  <a:cubicBezTo>
                    <a:pt x="69841" y="114285"/>
                    <a:pt x="69841" y="114285"/>
                    <a:pt x="69841" y="114285"/>
                  </a:cubicBezTo>
                  <a:cubicBezTo>
                    <a:pt x="73015" y="114285"/>
                    <a:pt x="73015" y="114285"/>
                    <a:pt x="73015" y="114285"/>
                  </a:cubicBezTo>
                  <a:cubicBezTo>
                    <a:pt x="73650" y="114285"/>
                    <a:pt x="73650" y="114285"/>
                    <a:pt x="73650" y="114285"/>
                  </a:cubicBezTo>
                  <a:cubicBezTo>
                    <a:pt x="73650" y="114285"/>
                    <a:pt x="74920" y="113469"/>
                    <a:pt x="74920" y="113469"/>
                  </a:cubicBezTo>
                  <a:cubicBezTo>
                    <a:pt x="74920" y="112653"/>
                    <a:pt x="74285" y="111836"/>
                    <a:pt x="74285" y="111836"/>
                  </a:cubicBezTo>
                  <a:cubicBezTo>
                    <a:pt x="73650" y="111836"/>
                    <a:pt x="73650" y="111836"/>
                    <a:pt x="73650" y="111836"/>
                  </a:cubicBezTo>
                  <a:cubicBezTo>
                    <a:pt x="73650" y="111836"/>
                    <a:pt x="71111" y="111020"/>
                    <a:pt x="71111" y="111020"/>
                  </a:cubicBezTo>
                  <a:cubicBezTo>
                    <a:pt x="70476" y="111020"/>
                    <a:pt x="69841" y="109387"/>
                    <a:pt x="69841" y="109387"/>
                  </a:cubicBezTo>
                  <a:cubicBezTo>
                    <a:pt x="69841" y="108571"/>
                    <a:pt x="69841" y="108571"/>
                    <a:pt x="69841" y="108571"/>
                  </a:cubicBezTo>
                  <a:cubicBezTo>
                    <a:pt x="70476" y="105306"/>
                    <a:pt x="70476" y="105306"/>
                    <a:pt x="70476" y="105306"/>
                  </a:cubicBezTo>
                  <a:cubicBezTo>
                    <a:pt x="73015" y="107755"/>
                    <a:pt x="73015" y="107755"/>
                    <a:pt x="73015" y="107755"/>
                  </a:cubicBezTo>
                  <a:cubicBezTo>
                    <a:pt x="73650" y="108571"/>
                    <a:pt x="73650" y="108571"/>
                    <a:pt x="73650" y="108571"/>
                  </a:cubicBezTo>
                  <a:cubicBezTo>
                    <a:pt x="75555" y="110204"/>
                    <a:pt x="75555" y="110204"/>
                    <a:pt x="75555" y="110204"/>
                  </a:cubicBezTo>
                  <a:cubicBezTo>
                    <a:pt x="78095" y="109387"/>
                    <a:pt x="78095" y="109387"/>
                    <a:pt x="78095" y="109387"/>
                  </a:cubicBezTo>
                  <a:cubicBezTo>
                    <a:pt x="78730" y="104489"/>
                    <a:pt x="78730" y="104489"/>
                    <a:pt x="78730" y="104489"/>
                  </a:cubicBezTo>
                  <a:cubicBezTo>
                    <a:pt x="78730" y="103673"/>
                    <a:pt x="78730" y="103673"/>
                    <a:pt x="78730" y="103673"/>
                  </a:cubicBezTo>
                  <a:cubicBezTo>
                    <a:pt x="78095" y="100408"/>
                    <a:pt x="78095" y="100408"/>
                    <a:pt x="78095" y="100408"/>
                  </a:cubicBezTo>
                  <a:cubicBezTo>
                    <a:pt x="80000" y="100408"/>
                    <a:pt x="80000" y="100408"/>
                    <a:pt x="80000" y="100408"/>
                  </a:cubicBezTo>
                  <a:cubicBezTo>
                    <a:pt x="82539" y="100408"/>
                    <a:pt x="82539" y="100408"/>
                    <a:pt x="82539" y="100408"/>
                  </a:cubicBezTo>
                  <a:cubicBezTo>
                    <a:pt x="85714" y="97959"/>
                    <a:pt x="85714" y="97959"/>
                    <a:pt x="85714" y="97959"/>
                  </a:cubicBezTo>
                  <a:cubicBezTo>
                    <a:pt x="85714" y="97142"/>
                    <a:pt x="85714" y="97142"/>
                    <a:pt x="85714" y="97142"/>
                  </a:cubicBezTo>
                  <a:cubicBezTo>
                    <a:pt x="84444" y="96326"/>
                    <a:pt x="84444" y="96326"/>
                    <a:pt x="84444" y="96326"/>
                  </a:cubicBezTo>
                  <a:cubicBezTo>
                    <a:pt x="83174" y="96326"/>
                    <a:pt x="83174" y="96326"/>
                    <a:pt x="83174" y="96326"/>
                  </a:cubicBezTo>
                  <a:cubicBezTo>
                    <a:pt x="81904" y="95510"/>
                    <a:pt x="81904" y="95510"/>
                    <a:pt x="81904" y="95510"/>
                  </a:cubicBezTo>
                  <a:cubicBezTo>
                    <a:pt x="81904" y="93877"/>
                    <a:pt x="81904" y="93877"/>
                    <a:pt x="81904" y="93877"/>
                  </a:cubicBezTo>
                  <a:cubicBezTo>
                    <a:pt x="83809" y="93061"/>
                    <a:pt x="83809" y="93061"/>
                    <a:pt x="83809" y="93061"/>
                  </a:cubicBezTo>
                  <a:cubicBezTo>
                    <a:pt x="84444" y="93877"/>
                    <a:pt x="84444" y="93877"/>
                    <a:pt x="84444" y="93877"/>
                  </a:cubicBezTo>
                  <a:cubicBezTo>
                    <a:pt x="86349" y="95510"/>
                    <a:pt x="86349" y="95510"/>
                    <a:pt x="86349" y="95510"/>
                  </a:cubicBezTo>
                  <a:cubicBezTo>
                    <a:pt x="87619" y="95510"/>
                    <a:pt x="87619" y="95510"/>
                    <a:pt x="87619" y="95510"/>
                  </a:cubicBezTo>
                  <a:cubicBezTo>
                    <a:pt x="90158" y="93061"/>
                    <a:pt x="90158" y="93061"/>
                    <a:pt x="90158" y="93061"/>
                  </a:cubicBezTo>
                  <a:cubicBezTo>
                    <a:pt x="92063" y="89795"/>
                    <a:pt x="92063" y="89795"/>
                    <a:pt x="92063" y="89795"/>
                  </a:cubicBezTo>
                  <a:cubicBezTo>
                    <a:pt x="91428" y="87346"/>
                    <a:pt x="91428" y="87346"/>
                    <a:pt x="91428" y="87346"/>
                  </a:cubicBezTo>
                  <a:cubicBezTo>
                    <a:pt x="89523" y="85714"/>
                    <a:pt x="89523" y="85714"/>
                    <a:pt x="89523" y="85714"/>
                  </a:cubicBezTo>
                  <a:cubicBezTo>
                    <a:pt x="89523" y="84897"/>
                    <a:pt x="89523" y="84897"/>
                    <a:pt x="89523" y="84897"/>
                  </a:cubicBezTo>
                  <a:cubicBezTo>
                    <a:pt x="90793" y="84081"/>
                    <a:pt x="90793" y="84081"/>
                    <a:pt x="90793" y="84081"/>
                  </a:cubicBezTo>
                  <a:cubicBezTo>
                    <a:pt x="93333" y="85714"/>
                    <a:pt x="93333" y="85714"/>
                    <a:pt x="93333" y="85714"/>
                  </a:cubicBezTo>
                  <a:cubicBezTo>
                    <a:pt x="94603" y="84081"/>
                    <a:pt x="94603" y="84081"/>
                    <a:pt x="94603" y="84081"/>
                  </a:cubicBezTo>
                  <a:cubicBezTo>
                    <a:pt x="95873" y="81632"/>
                    <a:pt x="95873" y="81632"/>
                    <a:pt x="95873" y="81632"/>
                  </a:cubicBezTo>
                  <a:cubicBezTo>
                    <a:pt x="98412" y="75918"/>
                    <a:pt x="98412" y="75918"/>
                    <a:pt x="98412" y="75918"/>
                  </a:cubicBezTo>
                  <a:cubicBezTo>
                    <a:pt x="100952" y="73469"/>
                    <a:pt x="100952" y="73469"/>
                    <a:pt x="100952" y="73469"/>
                  </a:cubicBezTo>
                  <a:cubicBezTo>
                    <a:pt x="104126" y="72653"/>
                    <a:pt x="104126" y="72653"/>
                    <a:pt x="104126" y="72653"/>
                  </a:cubicBezTo>
                  <a:cubicBezTo>
                    <a:pt x="106031" y="68571"/>
                    <a:pt x="106031" y="68571"/>
                    <a:pt x="106031" y="68571"/>
                  </a:cubicBezTo>
                  <a:cubicBezTo>
                    <a:pt x="107301" y="66122"/>
                    <a:pt x="107301" y="66122"/>
                    <a:pt x="107301" y="66122"/>
                  </a:cubicBezTo>
                  <a:cubicBezTo>
                    <a:pt x="106031" y="64489"/>
                    <a:pt x="106031" y="64489"/>
                    <a:pt x="106031" y="64489"/>
                  </a:cubicBezTo>
                  <a:cubicBezTo>
                    <a:pt x="104761" y="61224"/>
                    <a:pt x="104761" y="61224"/>
                    <a:pt x="104761" y="61224"/>
                  </a:cubicBezTo>
                  <a:cubicBezTo>
                    <a:pt x="106031" y="61224"/>
                    <a:pt x="106031" y="61224"/>
                    <a:pt x="106031" y="61224"/>
                  </a:cubicBezTo>
                  <a:cubicBezTo>
                    <a:pt x="107301" y="61224"/>
                    <a:pt x="107301" y="61224"/>
                    <a:pt x="107301" y="61224"/>
                  </a:cubicBezTo>
                  <a:cubicBezTo>
                    <a:pt x="107301" y="58775"/>
                    <a:pt x="107301" y="58775"/>
                    <a:pt x="107301" y="58775"/>
                  </a:cubicBezTo>
                  <a:cubicBezTo>
                    <a:pt x="107936" y="57142"/>
                    <a:pt x="107936" y="57142"/>
                    <a:pt x="107936" y="57142"/>
                  </a:cubicBezTo>
                  <a:cubicBezTo>
                    <a:pt x="109841" y="53877"/>
                    <a:pt x="109841" y="53877"/>
                    <a:pt x="109841" y="53877"/>
                  </a:cubicBezTo>
                  <a:cubicBezTo>
                    <a:pt x="111111" y="48979"/>
                    <a:pt x="111111" y="48979"/>
                    <a:pt x="111111" y="48979"/>
                  </a:cubicBezTo>
                  <a:cubicBezTo>
                    <a:pt x="112380" y="45714"/>
                    <a:pt x="112380" y="45714"/>
                    <a:pt x="112380" y="45714"/>
                  </a:cubicBezTo>
                  <a:cubicBezTo>
                    <a:pt x="113015" y="44081"/>
                    <a:pt x="113015" y="44081"/>
                    <a:pt x="113015" y="44081"/>
                  </a:cubicBezTo>
                  <a:cubicBezTo>
                    <a:pt x="114285" y="42448"/>
                    <a:pt x="114285" y="42448"/>
                    <a:pt x="114285" y="42448"/>
                  </a:cubicBezTo>
                  <a:cubicBezTo>
                    <a:pt x="118730" y="37551"/>
                    <a:pt x="118730" y="37551"/>
                    <a:pt x="118730" y="37551"/>
                  </a:cubicBezTo>
                  <a:cubicBezTo>
                    <a:pt x="120000" y="35918"/>
                    <a:pt x="120000" y="35918"/>
                    <a:pt x="120000" y="35918"/>
                  </a:cubicBezTo>
                  <a:cubicBezTo>
                    <a:pt x="87619" y="4897"/>
                    <a:pt x="87619" y="4897"/>
                    <a:pt x="87619" y="4897"/>
                  </a:cubicBezTo>
                  <a:lnTo>
                    <a:pt x="62222" y="11428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69" name="Shape 1421">
              <a:extLst>
                <a:ext uri="{FF2B5EF4-FFF2-40B4-BE49-F238E27FC236}">
                  <a16:creationId xmlns:a16="http://schemas.microsoft.com/office/drawing/2014/main" id="{E69AE61C-CB29-40B2-88B2-AAA83C25CCA1}"/>
                </a:ext>
              </a:extLst>
            </p:cNvPr>
            <p:cNvSpPr/>
            <p:nvPr/>
          </p:nvSpPr>
          <p:spPr>
            <a:xfrm>
              <a:off x="7798231" y="4091086"/>
              <a:ext cx="295927" cy="47454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8095" y="111683"/>
                  </a:moveTo>
                  <a:lnTo>
                    <a:pt x="37142" y="108712"/>
                  </a:lnTo>
                  <a:lnTo>
                    <a:pt x="33333" y="105742"/>
                  </a:lnTo>
                  <a:lnTo>
                    <a:pt x="31428" y="104554"/>
                  </a:lnTo>
                  <a:lnTo>
                    <a:pt x="31428" y="102772"/>
                  </a:lnTo>
                  <a:lnTo>
                    <a:pt x="34285" y="102178"/>
                  </a:lnTo>
                  <a:lnTo>
                    <a:pt x="40952" y="100990"/>
                  </a:lnTo>
                  <a:lnTo>
                    <a:pt x="48571" y="99801"/>
                  </a:lnTo>
                  <a:lnTo>
                    <a:pt x="120000" y="96237"/>
                  </a:lnTo>
                  <a:lnTo>
                    <a:pt x="119047" y="95643"/>
                  </a:lnTo>
                  <a:lnTo>
                    <a:pt x="115238" y="92673"/>
                  </a:lnTo>
                  <a:lnTo>
                    <a:pt x="114285" y="90891"/>
                  </a:lnTo>
                  <a:lnTo>
                    <a:pt x="112380" y="89108"/>
                  </a:lnTo>
                  <a:lnTo>
                    <a:pt x="113333" y="87920"/>
                  </a:lnTo>
                  <a:lnTo>
                    <a:pt x="115238" y="86732"/>
                  </a:lnTo>
                  <a:lnTo>
                    <a:pt x="114285" y="83762"/>
                  </a:lnTo>
                  <a:lnTo>
                    <a:pt x="112380" y="81980"/>
                  </a:lnTo>
                  <a:lnTo>
                    <a:pt x="110476" y="77227"/>
                  </a:lnTo>
                  <a:lnTo>
                    <a:pt x="110476" y="74257"/>
                  </a:lnTo>
                  <a:lnTo>
                    <a:pt x="113333" y="73069"/>
                  </a:lnTo>
                  <a:lnTo>
                    <a:pt x="114285" y="70693"/>
                  </a:lnTo>
                  <a:lnTo>
                    <a:pt x="110476" y="69504"/>
                  </a:lnTo>
                  <a:lnTo>
                    <a:pt x="115238" y="67722"/>
                  </a:lnTo>
                  <a:lnTo>
                    <a:pt x="116190" y="65346"/>
                  </a:lnTo>
                  <a:lnTo>
                    <a:pt x="114285" y="64158"/>
                  </a:lnTo>
                  <a:lnTo>
                    <a:pt x="113333" y="61782"/>
                  </a:lnTo>
                  <a:lnTo>
                    <a:pt x="113333" y="59405"/>
                  </a:lnTo>
                  <a:lnTo>
                    <a:pt x="109523" y="56435"/>
                  </a:lnTo>
                  <a:lnTo>
                    <a:pt x="102857" y="49306"/>
                  </a:lnTo>
                  <a:lnTo>
                    <a:pt x="100952" y="44554"/>
                  </a:lnTo>
                  <a:lnTo>
                    <a:pt x="91428" y="24356"/>
                  </a:lnTo>
                  <a:lnTo>
                    <a:pt x="84761" y="7128"/>
                  </a:lnTo>
                  <a:lnTo>
                    <a:pt x="82857" y="0"/>
                  </a:lnTo>
                  <a:lnTo>
                    <a:pt x="89523" y="0"/>
                  </a:lnTo>
                  <a:lnTo>
                    <a:pt x="89523" y="0"/>
                  </a:lnTo>
                  <a:lnTo>
                    <a:pt x="952" y="4158"/>
                  </a:lnTo>
                  <a:lnTo>
                    <a:pt x="952" y="8316"/>
                  </a:lnTo>
                  <a:lnTo>
                    <a:pt x="0" y="62970"/>
                  </a:lnTo>
                  <a:lnTo>
                    <a:pt x="0" y="92079"/>
                  </a:lnTo>
                  <a:lnTo>
                    <a:pt x="5714" y="116435"/>
                  </a:lnTo>
                  <a:lnTo>
                    <a:pt x="7619" y="116435"/>
                  </a:lnTo>
                  <a:lnTo>
                    <a:pt x="10476" y="117029"/>
                  </a:lnTo>
                  <a:lnTo>
                    <a:pt x="14285" y="117623"/>
                  </a:lnTo>
                  <a:lnTo>
                    <a:pt x="15238" y="115841"/>
                  </a:lnTo>
                  <a:lnTo>
                    <a:pt x="14285" y="113465"/>
                  </a:lnTo>
                  <a:lnTo>
                    <a:pt x="15238" y="111089"/>
                  </a:lnTo>
                  <a:lnTo>
                    <a:pt x="17142" y="109900"/>
                  </a:lnTo>
                  <a:lnTo>
                    <a:pt x="20000" y="109306"/>
                  </a:lnTo>
                  <a:lnTo>
                    <a:pt x="20952" y="110495"/>
                  </a:lnTo>
                  <a:lnTo>
                    <a:pt x="20952" y="112277"/>
                  </a:lnTo>
                  <a:lnTo>
                    <a:pt x="20000" y="113465"/>
                  </a:lnTo>
                  <a:lnTo>
                    <a:pt x="20952" y="114653"/>
                  </a:lnTo>
                  <a:lnTo>
                    <a:pt x="21904" y="115247"/>
                  </a:lnTo>
                  <a:lnTo>
                    <a:pt x="23809" y="115841"/>
                  </a:lnTo>
                  <a:lnTo>
                    <a:pt x="25714" y="117029"/>
                  </a:lnTo>
                  <a:lnTo>
                    <a:pt x="25714" y="118217"/>
                  </a:lnTo>
                  <a:lnTo>
                    <a:pt x="25714" y="118811"/>
                  </a:lnTo>
                  <a:lnTo>
                    <a:pt x="23809" y="120000"/>
                  </a:lnTo>
                  <a:lnTo>
                    <a:pt x="25714" y="119405"/>
                  </a:lnTo>
                  <a:lnTo>
                    <a:pt x="29523" y="118811"/>
                  </a:lnTo>
                  <a:lnTo>
                    <a:pt x="34285" y="118217"/>
                  </a:lnTo>
                  <a:lnTo>
                    <a:pt x="36190" y="117029"/>
                  </a:lnTo>
                  <a:lnTo>
                    <a:pt x="37142" y="117029"/>
                  </a:lnTo>
                  <a:lnTo>
                    <a:pt x="40952" y="116435"/>
                  </a:lnTo>
                  <a:lnTo>
                    <a:pt x="41904" y="115841"/>
                  </a:lnTo>
                  <a:lnTo>
                    <a:pt x="41904" y="115841"/>
                  </a:lnTo>
                  <a:lnTo>
                    <a:pt x="38095" y="111683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70" name="Shape 1422">
              <a:extLst>
                <a:ext uri="{FF2B5EF4-FFF2-40B4-BE49-F238E27FC236}">
                  <a16:creationId xmlns:a16="http://schemas.microsoft.com/office/drawing/2014/main" id="{F5552C9C-BFE3-4E96-9FF9-B4BD29EB0C50}"/>
                </a:ext>
              </a:extLst>
            </p:cNvPr>
            <p:cNvSpPr/>
            <p:nvPr/>
          </p:nvSpPr>
          <p:spPr>
            <a:xfrm>
              <a:off x="7539879" y="4107529"/>
              <a:ext cx="272443" cy="47689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3793" y="87487"/>
                  </a:moveTo>
                  <a:lnTo>
                    <a:pt x="113793" y="58522"/>
                  </a:lnTo>
                  <a:lnTo>
                    <a:pt x="114827" y="4137"/>
                  </a:lnTo>
                  <a:lnTo>
                    <a:pt x="114827" y="0"/>
                  </a:lnTo>
                  <a:lnTo>
                    <a:pt x="42413" y="2955"/>
                  </a:lnTo>
                  <a:lnTo>
                    <a:pt x="42413" y="2955"/>
                  </a:lnTo>
                  <a:lnTo>
                    <a:pt x="43448" y="4729"/>
                  </a:lnTo>
                  <a:lnTo>
                    <a:pt x="39310" y="5911"/>
                  </a:lnTo>
                  <a:lnTo>
                    <a:pt x="37241" y="7093"/>
                  </a:lnTo>
                  <a:lnTo>
                    <a:pt x="36206" y="8866"/>
                  </a:lnTo>
                  <a:lnTo>
                    <a:pt x="34137" y="10049"/>
                  </a:lnTo>
                  <a:lnTo>
                    <a:pt x="33103" y="10049"/>
                  </a:lnTo>
                  <a:lnTo>
                    <a:pt x="31034" y="13004"/>
                  </a:lnTo>
                  <a:lnTo>
                    <a:pt x="31034" y="15369"/>
                  </a:lnTo>
                  <a:lnTo>
                    <a:pt x="27931" y="18325"/>
                  </a:lnTo>
                  <a:lnTo>
                    <a:pt x="22758" y="21871"/>
                  </a:lnTo>
                  <a:lnTo>
                    <a:pt x="19655" y="23645"/>
                  </a:lnTo>
                  <a:lnTo>
                    <a:pt x="18620" y="26009"/>
                  </a:lnTo>
                  <a:lnTo>
                    <a:pt x="20689" y="26600"/>
                  </a:lnTo>
                  <a:lnTo>
                    <a:pt x="18620" y="28374"/>
                  </a:lnTo>
                  <a:lnTo>
                    <a:pt x="16551" y="30738"/>
                  </a:lnTo>
                  <a:lnTo>
                    <a:pt x="17586" y="31921"/>
                  </a:lnTo>
                  <a:lnTo>
                    <a:pt x="16551" y="31921"/>
                  </a:lnTo>
                  <a:lnTo>
                    <a:pt x="13448" y="34285"/>
                  </a:lnTo>
                  <a:lnTo>
                    <a:pt x="11379" y="36059"/>
                  </a:lnTo>
                  <a:lnTo>
                    <a:pt x="12413" y="36650"/>
                  </a:lnTo>
                  <a:lnTo>
                    <a:pt x="11379" y="37832"/>
                  </a:lnTo>
                  <a:lnTo>
                    <a:pt x="11379" y="39014"/>
                  </a:lnTo>
                  <a:lnTo>
                    <a:pt x="12413" y="39605"/>
                  </a:lnTo>
                  <a:lnTo>
                    <a:pt x="14482" y="41379"/>
                  </a:lnTo>
                  <a:lnTo>
                    <a:pt x="14482" y="42561"/>
                  </a:lnTo>
                  <a:lnTo>
                    <a:pt x="14482" y="46108"/>
                  </a:lnTo>
                  <a:lnTo>
                    <a:pt x="15517" y="47881"/>
                  </a:lnTo>
                  <a:lnTo>
                    <a:pt x="14482" y="49655"/>
                  </a:lnTo>
                  <a:lnTo>
                    <a:pt x="12413" y="52610"/>
                  </a:lnTo>
                  <a:lnTo>
                    <a:pt x="11379" y="52610"/>
                  </a:lnTo>
                  <a:lnTo>
                    <a:pt x="14482" y="53793"/>
                  </a:lnTo>
                  <a:lnTo>
                    <a:pt x="15517" y="55566"/>
                  </a:lnTo>
                  <a:lnTo>
                    <a:pt x="15517" y="56748"/>
                  </a:lnTo>
                  <a:lnTo>
                    <a:pt x="11379" y="57931"/>
                  </a:lnTo>
                  <a:lnTo>
                    <a:pt x="14482" y="59113"/>
                  </a:lnTo>
                  <a:lnTo>
                    <a:pt x="15517" y="60295"/>
                  </a:lnTo>
                  <a:lnTo>
                    <a:pt x="15517" y="60886"/>
                  </a:lnTo>
                  <a:lnTo>
                    <a:pt x="16551" y="63842"/>
                  </a:lnTo>
                  <a:lnTo>
                    <a:pt x="16551" y="65024"/>
                  </a:lnTo>
                  <a:lnTo>
                    <a:pt x="19655" y="66206"/>
                  </a:lnTo>
                  <a:lnTo>
                    <a:pt x="20689" y="67980"/>
                  </a:lnTo>
                  <a:lnTo>
                    <a:pt x="19655" y="72709"/>
                  </a:lnTo>
                  <a:lnTo>
                    <a:pt x="16551" y="74482"/>
                  </a:lnTo>
                  <a:lnTo>
                    <a:pt x="15517" y="74482"/>
                  </a:lnTo>
                  <a:lnTo>
                    <a:pt x="15517" y="76847"/>
                  </a:lnTo>
                  <a:lnTo>
                    <a:pt x="14482" y="78029"/>
                  </a:lnTo>
                  <a:lnTo>
                    <a:pt x="10344" y="81576"/>
                  </a:lnTo>
                  <a:lnTo>
                    <a:pt x="8275" y="82758"/>
                  </a:lnTo>
                  <a:lnTo>
                    <a:pt x="7241" y="86896"/>
                  </a:lnTo>
                  <a:lnTo>
                    <a:pt x="6206" y="88078"/>
                  </a:lnTo>
                  <a:lnTo>
                    <a:pt x="5172" y="88669"/>
                  </a:lnTo>
                  <a:lnTo>
                    <a:pt x="4137" y="90443"/>
                  </a:lnTo>
                  <a:lnTo>
                    <a:pt x="4137" y="91625"/>
                  </a:lnTo>
                  <a:lnTo>
                    <a:pt x="4137" y="94581"/>
                  </a:lnTo>
                  <a:lnTo>
                    <a:pt x="1034" y="95763"/>
                  </a:lnTo>
                  <a:lnTo>
                    <a:pt x="0" y="96945"/>
                  </a:lnTo>
                  <a:lnTo>
                    <a:pt x="0" y="98719"/>
                  </a:lnTo>
                  <a:lnTo>
                    <a:pt x="1034" y="101083"/>
                  </a:lnTo>
                  <a:lnTo>
                    <a:pt x="68275" y="99310"/>
                  </a:lnTo>
                  <a:lnTo>
                    <a:pt x="67241" y="108768"/>
                  </a:lnTo>
                  <a:lnTo>
                    <a:pt x="69310" y="111133"/>
                  </a:lnTo>
                  <a:lnTo>
                    <a:pt x="72413" y="113497"/>
                  </a:lnTo>
                  <a:lnTo>
                    <a:pt x="73448" y="117635"/>
                  </a:lnTo>
                  <a:lnTo>
                    <a:pt x="73448" y="120000"/>
                  </a:lnTo>
                  <a:lnTo>
                    <a:pt x="73448" y="120000"/>
                  </a:lnTo>
                  <a:lnTo>
                    <a:pt x="74482" y="120000"/>
                  </a:lnTo>
                  <a:lnTo>
                    <a:pt x="79655" y="118226"/>
                  </a:lnTo>
                  <a:lnTo>
                    <a:pt x="81724" y="117635"/>
                  </a:lnTo>
                  <a:lnTo>
                    <a:pt x="84827" y="116453"/>
                  </a:lnTo>
                  <a:lnTo>
                    <a:pt x="84827" y="114088"/>
                  </a:lnTo>
                  <a:lnTo>
                    <a:pt x="88965" y="114088"/>
                  </a:lnTo>
                  <a:lnTo>
                    <a:pt x="92068" y="114088"/>
                  </a:lnTo>
                  <a:lnTo>
                    <a:pt x="96206" y="113497"/>
                  </a:lnTo>
                  <a:lnTo>
                    <a:pt x="101379" y="112315"/>
                  </a:lnTo>
                  <a:lnTo>
                    <a:pt x="105517" y="112315"/>
                  </a:lnTo>
                  <a:lnTo>
                    <a:pt x="107586" y="112315"/>
                  </a:lnTo>
                  <a:lnTo>
                    <a:pt x="110689" y="112315"/>
                  </a:lnTo>
                  <a:lnTo>
                    <a:pt x="112758" y="112315"/>
                  </a:lnTo>
                  <a:lnTo>
                    <a:pt x="116896" y="113497"/>
                  </a:lnTo>
                  <a:lnTo>
                    <a:pt x="118965" y="112315"/>
                  </a:lnTo>
                  <a:lnTo>
                    <a:pt x="120000" y="111724"/>
                  </a:lnTo>
                  <a:lnTo>
                    <a:pt x="120000" y="111724"/>
                  </a:lnTo>
                  <a:lnTo>
                    <a:pt x="120000" y="111724"/>
                  </a:lnTo>
                  <a:lnTo>
                    <a:pt x="113793" y="87487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71" name="Shape 1423">
              <a:extLst>
                <a:ext uri="{FF2B5EF4-FFF2-40B4-BE49-F238E27FC236}">
                  <a16:creationId xmlns:a16="http://schemas.microsoft.com/office/drawing/2014/main" id="{1C16CA83-AE61-47F1-A1FB-384977FCEB41}"/>
                </a:ext>
              </a:extLst>
            </p:cNvPr>
            <p:cNvSpPr/>
            <p:nvPr/>
          </p:nvSpPr>
          <p:spPr>
            <a:xfrm>
              <a:off x="8399482" y="3531964"/>
              <a:ext cx="338204" cy="24667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4588" y="0"/>
                  </a:moveTo>
                  <a:cubicBezTo>
                    <a:pt x="0" y="23414"/>
                    <a:pt x="0" y="23414"/>
                    <a:pt x="0" y="23414"/>
                  </a:cubicBezTo>
                  <a:cubicBezTo>
                    <a:pt x="0" y="23414"/>
                    <a:pt x="0" y="23414"/>
                    <a:pt x="0" y="23414"/>
                  </a:cubicBezTo>
                  <a:cubicBezTo>
                    <a:pt x="2117" y="42926"/>
                    <a:pt x="2117" y="42926"/>
                    <a:pt x="2117" y="42926"/>
                  </a:cubicBezTo>
                  <a:cubicBezTo>
                    <a:pt x="4941" y="42926"/>
                    <a:pt x="4941" y="42926"/>
                    <a:pt x="4941" y="42926"/>
                  </a:cubicBezTo>
                  <a:cubicBezTo>
                    <a:pt x="11294" y="32195"/>
                    <a:pt x="11294" y="32195"/>
                    <a:pt x="11294" y="32195"/>
                  </a:cubicBezTo>
                  <a:cubicBezTo>
                    <a:pt x="15529" y="32195"/>
                    <a:pt x="15529" y="32195"/>
                    <a:pt x="15529" y="32195"/>
                  </a:cubicBezTo>
                  <a:cubicBezTo>
                    <a:pt x="19764" y="24390"/>
                    <a:pt x="19764" y="24390"/>
                    <a:pt x="19764" y="24390"/>
                  </a:cubicBezTo>
                  <a:cubicBezTo>
                    <a:pt x="21176" y="24390"/>
                    <a:pt x="21176" y="24390"/>
                    <a:pt x="21176" y="24390"/>
                  </a:cubicBezTo>
                  <a:cubicBezTo>
                    <a:pt x="21882" y="26341"/>
                    <a:pt x="21882" y="26341"/>
                    <a:pt x="21882" y="26341"/>
                  </a:cubicBezTo>
                  <a:cubicBezTo>
                    <a:pt x="26823" y="21463"/>
                    <a:pt x="26823" y="21463"/>
                    <a:pt x="26823" y="21463"/>
                  </a:cubicBezTo>
                  <a:cubicBezTo>
                    <a:pt x="28941" y="21463"/>
                    <a:pt x="28941" y="21463"/>
                    <a:pt x="28941" y="21463"/>
                  </a:cubicBezTo>
                  <a:cubicBezTo>
                    <a:pt x="34588" y="17560"/>
                    <a:pt x="34588" y="17560"/>
                    <a:pt x="34588" y="17560"/>
                  </a:cubicBezTo>
                  <a:cubicBezTo>
                    <a:pt x="44470" y="21463"/>
                    <a:pt x="44470" y="21463"/>
                    <a:pt x="44470" y="21463"/>
                  </a:cubicBezTo>
                  <a:cubicBezTo>
                    <a:pt x="47294" y="27317"/>
                    <a:pt x="47294" y="27317"/>
                    <a:pt x="47294" y="27317"/>
                  </a:cubicBezTo>
                  <a:cubicBezTo>
                    <a:pt x="49411" y="35121"/>
                    <a:pt x="49411" y="35121"/>
                    <a:pt x="49411" y="35121"/>
                  </a:cubicBezTo>
                  <a:cubicBezTo>
                    <a:pt x="50117" y="35121"/>
                    <a:pt x="50117" y="35121"/>
                    <a:pt x="50117" y="35121"/>
                  </a:cubicBezTo>
                  <a:cubicBezTo>
                    <a:pt x="58588" y="41951"/>
                    <a:pt x="58588" y="41951"/>
                    <a:pt x="58588" y="41951"/>
                  </a:cubicBezTo>
                  <a:cubicBezTo>
                    <a:pt x="62117" y="46829"/>
                    <a:pt x="62117" y="46829"/>
                    <a:pt x="62117" y="46829"/>
                  </a:cubicBezTo>
                  <a:cubicBezTo>
                    <a:pt x="65647" y="49756"/>
                    <a:pt x="65647" y="49756"/>
                    <a:pt x="65647" y="49756"/>
                  </a:cubicBezTo>
                  <a:cubicBezTo>
                    <a:pt x="66352" y="54634"/>
                    <a:pt x="66352" y="54634"/>
                    <a:pt x="66352" y="54634"/>
                  </a:cubicBezTo>
                  <a:cubicBezTo>
                    <a:pt x="64941" y="58536"/>
                    <a:pt x="64941" y="58536"/>
                    <a:pt x="64941" y="58536"/>
                  </a:cubicBezTo>
                  <a:cubicBezTo>
                    <a:pt x="62117" y="59512"/>
                    <a:pt x="62117" y="59512"/>
                    <a:pt x="62117" y="59512"/>
                  </a:cubicBezTo>
                  <a:cubicBezTo>
                    <a:pt x="62823" y="72195"/>
                    <a:pt x="62823" y="72195"/>
                    <a:pt x="62823" y="72195"/>
                  </a:cubicBezTo>
                  <a:cubicBezTo>
                    <a:pt x="64235" y="74146"/>
                    <a:pt x="64235" y="74146"/>
                    <a:pt x="64235" y="74146"/>
                  </a:cubicBezTo>
                  <a:cubicBezTo>
                    <a:pt x="66352" y="73170"/>
                    <a:pt x="66352" y="73170"/>
                    <a:pt x="66352" y="73170"/>
                  </a:cubicBezTo>
                  <a:cubicBezTo>
                    <a:pt x="68470" y="72195"/>
                    <a:pt x="68470" y="72195"/>
                    <a:pt x="68470" y="72195"/>
                  </a:cubicBezTo>
                  <a:cubicBezTo>
                    <a:pt x="71294" y="73170"/>
                    <a:pt x="71294" y="73170"/>
                    <a:pt x="71294" y="73170"/>
                  </a:cubicBezTo>
                  <a:cubicBezTo>
                    <a:pt x="72000" y="74146"/>
                    <a:pt x="72000" y="74146"/>
                    <a:pt x="72000" y="74146"/>
                  </a:cubicBezTo>
                  <a:cubicBezTo>
                    <a:pt x="74823" y="73170"/>
                    <a:pt x="74823" y="73170"/>
                    <a:pt x="74823" y="73170"/>
                  </a:cubicBezTo>
                  <a:cubicBezTo>
                    <a:pt x="84000" y="74146"/>
                    <a:pt x="84000" y="74146"/>
                    <a:pt x="84000" y="74146"/>
                  </a:cubicBezTo>
                  <a:cubicBezTo>
                    <a:pt x="86117" y="76097"/>
                    <a:pt x="86117" y="76097"/>
                    <a:pt x="86117" y="76097"/>
                  </a:cubicBezTo>
                  <a:cubicBezTo>
                    <a:pt x="88941" y="78048"/>
                    <a:pt x="88941" y="78048"/>
                    <a:pt x="88941" y="78048"/>
                  </a:cubicBezTo>
                  <a:cubicBezTo>
                    <a:pt x="91058" y="77073"/>
                    <a:pt x="91058" y="77073"/>
                    <a:pt x="91058" y="77073"/>
                  </a:cubicBezTo>
                  <a:cubicBezTo>
                    <a:pt x="89647" y="73170"/>
                    <a:pt x="89647" y="73170"/>
                    <a:pt x="89647" y="73170"/>
                  </a:cubicBezTo>
                  <a:cubicBezTo>
                    <a:pt x="87529" y="70243"/>
                    <a:pt x="87529" y="70243"/>
                    <a:pt x="87529" y="70243"/>
                  </a:cubicBezTo>
                  <a:cubicBezTo>
                    <a:pt x="87529" y="67317"/>
                    <a:pt x="87529" y="67317"/>
                    <a:pt x="87529" y="67317"/>
                  </a:cubicBezTo>
                  <a:cubicBezTo>
                    <a:pt x="87529" y="66341"/>
                    <a:pt x="87529" y="66341"/>
                    <a:pt x="87529" y="66341"/>
                  </a:cubicBezTo>
                  <a:cubicBezTo>
                    <a:pt x="83294" y="58536"/>
                    <a:pt x="83294" y="58536"/>
                    <a:pt x="83294" y="58536"/>
                  </a:cubicBezTo>
                  <a:cubicBezTo>
                    <a:pt x="81882" y="55609"/>
                    <a:pt x="81882" y="55609"/>
                    <a:pt x="81882" y="55609"/>
                  </a:cubicBezTo>
                  <a:cubicBezTo>
                    <a:pt x="81882" y="48780"/>
                    <a:pt x="81882" y="48780"/>
                    <a:pt x="81882" y="48780"/>
                  </a:cubicBezTo>
                  <a:cubicBezTo>
                    <a:pt x="81176" y="41951"/>
                    <a:pt x="81176" y="41951"/>
                    <a:pt x="81176" y="41951"/>
                  </a:cubicBezTo>
                  <a:cubicBezTo>
                    <a:pt x="81882" y="35121"/>
                    <a:pt x="81882" y="35121"/>
                    <a:pt x="81882" y="35121"/>
                  </a:cubicBezTo>
                  <a:cubicBezTo>
                    <a:pt x="79764" y="30243"/>
                    <a:pt x="79764" y="30243"/>
                    <a:pt x="79764" y="30243"/>
                  </a:cubicBezTo>
                  <a:cubicBezTo>
                    <a:pt x="78352" y="27317"/>
                    <a:pt x="78352" y="27317"/>
                    <a:pt x="78352" y="27317"/>
                  </a:cubicBezTo>
                  <a:cubicBezTo>
                    <a:pt x="81176" y="27317"/>
                    <a:pt x="81176" y="27317"/>
                    <a:pt x="81176" y="27317"/>
                  </a:cubicBezTo>
                  <a:cubicBezTo>
                    <a:pt x="83294" y="21463"/>
                    <a:pt x="83294" y="21463"/>
                    <a:pt x="83294" y="21463"/>
                  </a:cubicBezTo>
                  <a:cubicBezTo>
                    <a:pt x="87529" y="17560"/>
                    <a:pt x="87529" y="17560"/>
                    <a:pt x="87529" y="17560"/>
                  </a:cubicBezTo>
                  <a:cubicBezTo>
                    <a:pt x="89647" y="11707"/>
                    <a:pt x="89647" y="11707"/>
                    <a:pt x="89647" y="11707"/>
                  </a:cubicBezTo>
                  <a:cubicBezTo>
                    <a:pt x="91058" y="12682"/>
                    <a:pt x="91058" y="12682"/>
                    <a:pt x="91058" y="12682"/>
                  </a:cubicBezTo>
                  <a:cubicBezTo>
                    <a:pt x="90352" y="19512"/>
                    <a:pt x="90352" y="19512"/>
                    <a:pt x="90352" y="19512"/>
                  </a:cubicBezTo>
                  <a:cubicBezTo>
                    <a:pt x="88235" y="20487"/>
                    <a:pt x="88235" y="20487"/>
                    <a:pt x="88235" y="20487"/>
                  </a:cubicBezTo>
                  <a:cubicBezTo>
                    <a:pt x="86823" y="26341"/>
                    <a:pt x="86823" y="26341"/>
                    <a:pt x="86823" y="26341"/>
                  </a:cubicBezTo>
                  <a:cubicBezTo>
                    <a:pt x="86823" y="30243"/>
                    <a:pt x="86823" y="30243"/>
                    <a:pt x="86823" y="30243"/>
                  </a:cubicBezTo>
                  <a:cubicBezTo>
                    <a:pt x="89647" y="30243"/>
                    <a:pt x="89647" y="30243"/>
                    <a:pt x="89647" y="30243"/>
                  </a:cubicBezTo>
                  <a:cubicBezTo>
                    <a:pt x="86117" y="35121"/>
                    <a:pt x="86117" y="35121"/>
                    <a:pt x="86117" y="35121"/>
                  </a:cubicBezTo>
                  <a:cubicBezTo>
                    <a:pt x="84705" y="38048"/>
                    <a:pt x="84705" y="38048"/>
                    <a:pt x="84705" y="38048"/>
                  </a:cubicBezTo>
                  <a:cubicBezTo>
                    <a:pt x="88941" y="40000"/>
                    <a:pt x="88941" y="40000"/>
                    <a:pt x="88941" y="40000"/>
                  </a:cubicBezTo>
                  <a:cubicBezTo>
                    <a:pt x="90352" y="40975"/>
                    <a:pt x="90352" y="40975"/>
                    <a:pt x="90352" y="40975"/>
                  </a:cubicBezTo>
                  <a:cubicBezTo>
                    <a:pt x="92470" y="44878"/>
                    <a:pt x="92470" y="44878"/>
                    <a:pt x="92470" y="44878"/>
                  </a:cubicBezTo>
                  <a:cubicBezTo>
                    <a:pt x="91764" y="45853"/>
                    <a:pt x="91764" y="45853"/>
                    <a:pt x="91764" y="45853"/>
                  </a:cubicBezTo>
                  <a:cubicBezTo>
                    <a:pt x="94588" y="49756"/>
                    <a:pt x="94588" y="49756"/>
                    <a:pt x="94588" y="49756"/>
                  </a:cubicBezTo>
                  <a:cubicBezTo>
                    <a:pt x="94588" y="51707"/>
                    <a:pt x="94588" y="51707"/>
                    <a:pt x="94588" y="51707"/>
                  </a:cubicBezTo>
                  <a:cubicBezTo>
                    <a:pt x="91764" y="55609"/>
                    <a:pt x="91764" y="55609"/>
                    <a:pt x="91764" y="55609"/>
                  </a:cubicBezTo>
                  <a:cubicBezTo>
                    <a:pt x="89647" y="55609"/>
                    <a:pt x="89647" y="55609"/>
                    <a:pt x="89647" y="55609"/>
                  </a:cubicBezTo>
                  <a:cubicBezTo>
                    <a:pt x="90352" y="59512"/>
                    <a:pt x="90352" y="59512"/>
                    <a:pt x="90352" y="59512"/>
                  </a:cubicBezTo>
                  <a:cubicBezTo>
                    <a:pt x="89647" y="61463"/>
                    <a:pt x="89647" y="61463"/>
                    <a:pt x="89647" y="61463"/>
                  </a:cubicBezTo>
                  <a:cubicBezTo>
                    <a:pt x="91058" y="63414"/>
                    <a:pt x="91058" y="63414"/>
                    <a:pt x="91058" y="63414"/>
                  </a:cubicBezTo>
                  <a:cubicBezTo>
                    <a:pt x="93882" y="64390"/>
                    <a:pt x="93882" y="64390"/>
                    <a:pt x="93882" y="64390"/>
                  </a:cubicBezTo>
                  <a:cubicBezTo>
                    <a:pt x="98117" y="64390"/>
                    <a:pt x="98117" y="64390"/>
                    <a:pt x="98117" y="64390"/>
                  </a:cubicBezTo>
                  <a:cubicBezTo>
                    <a:pt x="100941" y="67317"/>
                    <a:pt x="100941" y="67317"/>
                    <a:pt x="100941" y="67317"/>
                  </a:cubicBezTo>
                  <a:cubicBezTo>
                    <a:pt x="103058" y="73170"/>
                    <a:pt x="103058" y="73170"/>
                    <a:pt x="103058" y="73170"/>
                  </a:cubicBezTo>
                  <a:cubicBezTo>
                    <a:pt x="104470" y="78048"/>
                    <a:pt x="104470" y="78048"/>
                    <a:pt x="104470" y="78048"/>
                  </a:cubicBezTo>
                  <a:cubicBezTo>
                    <a:pt x="103764" y="79024"/>
                    <a:pt x="103764" y="79024"/>
                    <a:pt x="103764" y="79024"/>
                  </a:cubicBezTo>
                  <a:cubicBezTo>
                    <a:pt x="105882" y="81951"/>
                    <a:pt x="105882" y="81951"/>
                    <a:pt x="105882" y="81951"/>
                  </a:cubicBezTo>
                  <a:cubicBezTo>
                    <a:pt x="107294" y="86829"/>
                    <a:pt x="107294" y="86829"/>
                    <a:pt x="107294" y="86829"/>
                  </a:cubicBezTo>
                  <a:cubicBezTo>
                    <a:pt x="105176" y="95609"/>
                    <a:pt x="105176" y="95609"/>
                    <a:pt x="105176" y="95609"/>
                  </a:cubicBezTo>
                  <a:cubicBezTo>
                    <a:pt x="104470" y="101463"/>
                    <a:pt x="104470" y="101463"/>
                    <a:pt x="104470" y="101463"/>
                  </a:cubicBezTo>
                  <a:cubicBezTo>
                    <a:pt x="104470" y="111219"/>
                    <a:pt x="104470" y="111219"/>
                    <a:pt x="104470" y="111219"/>
                  </a:cubicBezTo>
                  <a:cubicBezTo>
                    <a:pt x="105176" y="117073"/>
                    <a:pt x="105176" y="117073"/>
                    <a:pt x="105176" y="117073"/>
                  </a:cubicBezTo>
                  <a:cubicBezTo>
                    <a:pt x="106588" y="120000"/>
                    <a:pt x="106588" y="120000"/>
                    <a:pt x="106588" y="120000"/>
                  </a:cubicBezTo>
                  <a:cubicBezTo>
                    <a:pt x="108000" y="113170"/>
                    <a:pt x="108000" y="113170"/>
                    <a:pt x="108000" y="113170"/>
                  </a:cubicBezTo>
                  <a:cubicBezTo>
                    <a:pt x="108705" y="102439"/>
                    <a:pt x="108705" y="102439"/>
                    <a:pt x="108705" y="102439"/>
                  </a:cubicBezTo>
                  <a:cubicBezTo>
                    <a:pt x="110823" y="99512"/>
                    <a:pt x="110823" y="99512"/>
                    <a:pt x="110823" y="99512"/>
                  </a:cubicBezTo>
                  <a:cubicBezTo>
                    <a:pt x="110823" y="96585"/>
                    <a:pt x="110823" y="96585"/>
                    <a:pt x="110823" y="96585"/>
                  </a:cubicBezTo>
                  <a:cubicBezTo>
                    <a:pt x="110823" y="94634"/>
                    <a:pt x="110823" y="94634"/>
                    <a:pt x="110823" y="94634"/>
                  </a:cubicBezTo>
                  <a:cubicBezTo>
                    <a:pt x="112941" y="92682"/>
                    <a:pt x="112941" y="92682"/>
                    <a:pt x="112941" y="92682"/>
                  </a:cubicBezTo>
                  <a:cubicBezTo>
                    <a:pt x="115058" y="88780"/>
                    <a:pt x="115058" y="88780"/>
                    <a:pt x="115058" y="88780"/>
                  </a:cubicBezTo>
                  <a:cubicBezTo>
                    <a:pt x="115058" y="80000"/>
                    <a:pt x="115058" y="80000"/>
                    <a:pt x="115058" y="80000"/>
                  </a:cubicBezTo>
                  <a:cubicBezTo>
                    <a:pt x="115058" y="77073"/>
                    <a:pt x="115058" y="77073"/>
                    <a:pt x="115058" y="77073"/>
                  </a:cubicBezTo>
                  <a:cubicBezTo>
                    <a:pt x="115058" y="73170"/>
                    <a:pt x="115058" y="73170"/>
                    <a:pt x="115058" y="73170"/>
                  </a:cubicBezTo>
                  <a:cubicBezTo>
                    <a:pt x="117882" y="69268"/>
                    <a:pt x="117882" y="69268"/>
                    <a:pt x="117882" y="69268"/>
                  </a:cubicBezTo>
                  <a:cubicBezTo>
                    <a:pt x="118588" y="72195"/>
                    <a:pt x="118588" y="72195"/>
                    <a:pt x="118588" y="72195"/>
                  </a:cubicBezTo>
                  <a:cubicBezTo>
                    <a:pt x="117882" y="75121"/>
                    <a:pt x="117882" y="75121"/>
                    <a:pt x="117882" y="75121"/>
                  </a:cubicBezTo>
                  <a:cubicBezTo>
                    <a:pt x="117882" y="75121"/>
                    <a:pt x="116470" y="78048"/>
                    <a:pt x="116470" y="78048"/>
                  </a:cubicBezTo>
                  <a:cubicBezTo>
                    <a:pt x="117176" y="79024"/>
                    <a:pt x="118588" y="80000"/>
                    <a:pt x="118588" y="80000"/>
                  </a:cubicBezTo>
                  <a:cubicBezTo>
                    <a:pt x="120000" y="75121"/>
                    <a:pt x="120000" y="75121"/>
                    <a:pt x="120000" y="75121"/>
                  </a:cubicBezTo>
                  <a:cubicBezTo>
                    <a:pt x="120000" y="66341"/>
                    <a:pt x="120000" y="66341"/>
                    <a:pt x="120000" y="66341"/>
                  </a:cubicBezTo>
                  <a:cubicBezTo>
                    <a:pt x="119294" y="52682"/>
                    <a:pt x="119294" y="52682"/>
                    <a:pt x="119294" y="52682"/>
                  </a:cubicBezTo>
                  <a:cubicBezTo>
                    <a:pt x="119294" y="52682"/>
                    <a:pt x="119294" y="52682"/>
                    <a:pt x="119294" y="52682"/>
                  </a:cubicBezTo>
                  <a:cubicBezTo>
                    <a:pt x="104470" y="55609"/>
                    <a:pt x="104470" y="55609"/>
                    <a:pt x="104470" y="55609"/>
                  </a:cubicBezTo>
                  <a:lnTo>
                    <a:pt x="94588" y="0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72" name="Shape 1424">
              <a:extLst>
                <a:ext uri="{FF2B5EF4-FFF2-40B4-BE49-F238E27FC236}">
                  <a16:creationId xmlns:a16="http://schemas.microsoft.com/office/drawing/2014/main" id="{4F705847-1300-42FC-AC73-A4B0DC4E1A72}"/>
                </a:ext>
              </a:extLst>
            </p:cNvPr>
            <p:cNvSpPr/>
            <p:nvPr/>
          </p:nvSpPr>
          <p:spPr>
            <a:xfrm>
              <a:off x="8192802" y="3503775"/>
              <a:ext cx="347599" cy="34298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7027" y="111780"/>
                  </a:moveTo>
                  <a:lnTo>
                    <a:pt x="19459" y="111780"/>
                  </a:lnTo>
                  <a:lnTo>
                    <a:pt x="20270" y="114246"/>
                  </a:lnTo>
                  <a:lnTo>
                    <a:pt x="25135" y="118356"/>
                  </a:lnTo>
                  <a:lnTo>
                    <a:pt x="29189" y="119999"/>
                  </a:lnTo>
                  <a:lnTo>
                    <a:pt x="30810" y="119999"/>
                  </a:lnTo>
                  <a:lnTo>
                    <a:pt x="35675" y="114246"/>
                  </a:lnTo>
                  <a:lnTo>
                    <a:pt x="38918" y="116712"/>
                  </a:lnTo>
                  <a:lnTo>
                    <a:pt x="46216" y="115068"/>
                  </a:lnTo>
                  <a:lnTo>
                    <a:pt x="51891" y="110136"/>
                  </a:lnTo>
                  <a:lnTo>
                    <a:pt x="60810" y="105205"/>
                  </a:lnTo>
                  <a:lnTo>
                    <a:pt x="64054" y="102739"/>
                  </a:lnTo>
                  <a:lnTo>
                    <a:pt x="63243" y="96164"/>
                  </a:lnTo>
                  <a:lnTo>
                    <a:pt x="64054" y="92054"/>
                  </a:lnTo>
                  <a:lnTo>
                    <a:pt x="68108" y="87945"/>
                  </a:lnTo>
                  <a:lnTo>
                    <a:pt x="70540" y="81369"/>
                  </a:lnTo>
                  <a:lnTo>
                    <a:pt x="72972" y="71506"/>
                  </a:lnTo>
                  <a:lnTo>
                    <a:pt x="73783" y="65753"/>
                  </a:lnTo>
                  <a:lnTo>
                    <a:pt x="77027" y="67397"/>
                  </a:lnTo>
                  <a:lnTo>
                    <a:pt x="81081" y="69041"/>
                  </a:lnTo>
                  <a:lnTo>
                    <a:pt x="82702" y="69863"/>
                  </a:lnTo>
                  <a:lnTo>
                    <a:pt x="83513" y="68219"/>
                  </a:lnTo>
                  <a:lnTo>
                    <a:pt x="85945" y="61643"/>
                  </a:lnTo>
                  <a:lnTo>
                    <a:pt x="87567" y="58356"/>
                  </a:lnTo>
                  <a:lnTo>
                    <a:pt x="88378" y="55068"/>
                  </a:lnTo>
                  <a:lnTo>
                    <a:pt x="89189" y="55068"/>
                  </a:lnTo>
                  <a:lnTo>
                    <a:pt x="91621" y="55068"/>
                  </a:lnTo>
                  <a:lnTo>
                    <a:pt x="92432" y="56712"/>
                  </a:lnTo>
                  <a:lnTo>
                    <a:pt x="96486" y="49315"/>
                  </a:lnTo>
                  <a:lnTo>
                    <a:pt x="98918" y="46849"/>
                  </a:lnTo>
                  <a:lnTo>
                    <a:pt x="100540" y="44383"/>
                  </a:lnTo>
                  <a:lnTo>
                    <a:pt x="102162" y="38630"/>
                  </a:lnTo>
                  <a:lnTo>
                    <a:pt x="102162" y="32054"/>
                  </a:lnTo>
                  <a:lnTo>
                    <a:pt x="109459" y="36164"/>
                  </a:lnTo>
                  <a:lnTo>
                    <a:pt x="114324" y="38630"/>
                  </a:lnTo>
                  <a:lnTo>
                    <a:pt x="115945" y="38630"/>
                  </a:lnTo>
                  <a:lnTo>
                    <a:pt x="118378" y="36164"/>
                  </a:lnTo>
                  <a:lnTo>
                    <a:pt x="120000" y="35342"/>
                  </a:lnTo>
                  <a:lnTo>
                    <a:pt x="119189" y="35342"/>
                  </a:lnTo>
                  <a:lnTo>
                    <a:pt x="117567" y="29589"/>
                  </a:lnTo>
                  <a:lnTo>
                    <a:pt x="114324" y="25479"/>
                  </a:lnTo>
                  <a:lnTo>
                    <a:pt x="105405" y="23013"/>
                  </a:lnTo>
                  <a:lnTo>
                    <a:pt x="99729" y="25479"/>
                  </a:lnTo>
                  <a:lnTo>
                    <a:pt x="97297" y="25479"/>
                  </a:lnTo>
                  <a:lnTo>
                    <a:pt x="92432" y="28767"/>
                  </a:lnTo>
                  <a:lnTo>
                    <a:pt x="91621" y="27945"/>
                  </a:lnTo>
                  <a:lnTo>
                    <a:pt x="90810" y="27945"/>
                  </a:lnTo>
                  <a:lnTo>
                    <a:pt x="86756" y="32876"/>
                  </a:lnTo>
                  <a:lnTo>
                    <a:pt x="82702" y="32876"/>
                  </a:lnTo>
                  <a:lnTo>
                    <a:pt x="76216" y="41095"/>
                  </a:lnTo>
                  <a:lnTo>
                    <a:pt x="73783" y="41095"/>
                  </a:lnTo>
                  <a:lnTo>
                    <a:pt x="71351" y="27123"/>
                  </a:lnTo>
                  <a:lnTo>
                    <a:pt x="46216" y="32054"/>
                  </a:lnTo>
                  <a:lnTo>
                    <a:pt x="41351" y="0"/>
                  </a:lnTo>
                  <a:lnTo>
                    <a:pt x="38918" y="0"/>
                  </a:lnTo>
                  <a:lnTo>
                    <a:pt x="38108" y="2465"/>
                  </a:lnTo>
                  <a:lnTo>
                    <a:pt x="38918" y="4931"/>
                  </a:lnTo>
                  <a:lnTo>
                    <a:pt x="38918" y="5753"/>
                  </a:lnTo>
                  <a:lnTo>
                    <a:pt x="38918" y="12328"/>
                  </a:lnTo>
                  <a:lnTo>
                    <a:pt x="38918" y="15616"/>
                  </a:lnTo>
                  <a:lnTo>
                    <a:pt x="38108" y="18082"/>
                  </a:lnTo>
                  <a:lnTo>
                    <a:pt x="38108" y="23013"/>
                  </a:lnTo>
                  <a:lnTo>
                    <a:pt x="37297" y="29589"/>
                  </a:lnTo>
                  <a:lnTo>
                    <a:pt x="37297" y="32054"/>
                  </a:lnTo>
                  <a:lnTo>
                    <a:pt x="35675" y="36164"/>
                  </a:lnTo>
                  <a:lnTo>
                    <a:pt x="29189" y="41917"/>
                  </a:lnTo>
                  <a:lnTo>
                    <a:pt x="26756" y="45205"/>
                  </a:lnTo>
                  <a:lnTo>
                    <a:pt x="22702" y="45205"/>
                  </a:lnTo>
                  <a:lnTo>
                    <a:pt x="19459" y="50136"/>
                  </a:lnTo>
                  <a:lnTo>
                    <a:pt x="17027" y="53424"/>
                  </a:lnTo>
                  <a:lnTo>
                    <a:pt x="16216" y="61643"/>
                  </a:lnTo>
                  <a:lnTo>
                    <a:pt x="15405" y="62465"/>
                  </a:lnTo>
                  <a:lnTo>
                    <a:pt x="12162" y="59999"/>
                  </a:lnTo>
                  <a:lnTo>
                    <a:pt x="9729" y="62465"/>
                  </a:lnTo>
                  <a:lnTo>
                    <a:pt x="7297" y="71506"/>
                  </a:lnTo>
                  <a:lnTo>
                    <a:pt x="7297" y="74794"/>
                  </a:lnTo>
                  <a:lnTo>
                    <a:pt x="5675" y="77260"/>
                  </a:lnTo>
                  <a:lnTo>
                    <a:pt x="2432" y="80547"/>
                  </a:lnTo>
                  <a:lnTo>
                    <a:pt x="0" y="83013"/>
                  </a:lnTo>
                  <a:lnTo>
                    <a:pt x="2432" y="93698"/>
                  </a:lnTo>
                  <a:lnTo>
                    <a:pt x="4054" y="98630"/>
                  </a:lnTo>
                  <a:lnTo>
                    <a:pt x="8108" y="104383"/>
                  </a:lnTo>
                  <a:lnTo>
                    <a:pt x="12162" y="108493"/>
                  </a:lnTo>
                  <a:lnTo>
                    <a:pt x="15405" y="113424"/>
                  </a:lnTo>
                  <a:lnTo>
                    <a:pt x="16216" y="113424"/>
                  </a:lnTo>
                  <a:lnTo>
                    <a:pt x="17027" y="111780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73" name="Shape 1425">
              <a:extLst>
                <a:ext uri="{FF2B5EF4-FFF2-40B4-BE49-F238E27FC236}">
                  <a16:creationId xmlns:a16="http://schemas.microsoft.com/office/drawing/2014/main" id="{3EAB79B5-6039-4846-89E3-D90E5289D6C5}"/>
                </a:ext>
              </a:extLst>
            </p:cNvPr>
            <p:cNvSpPr/>
            <p:nvPr/>
          </p:nvSpPr>
          <p:spPr>
            <a:xfrm>
              <a:off x="7683147" y="3687016"/>
              <a:ext cx="554277" cy="28660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2711" y="92459"/>
                  </a:moveTo>
                  <a:lnTo>
                    <a:pt x="105254" y="89508"/>
                  </a:lnTo>
                  <a:lnTo>
                    <a:pt x="106779" y="87540"/>
                  </a:lnTo>
                  <a:lnTo>
                    <a:pt x="108813" y="86557"/>
                  </a:lnTo>
                  <a:lnTo>
                    <a:pt x="110338" y="77704"/>
                  </a:lnTo>
                  <a:lnTo>
                    <a:pt x="111864" y="72786"/>
                  </a:lnTo>
                  <a:lnTo>
                    <a:pt x="117457" y="68852"/>
                  </a:lnTo>
                  <a:lnTo>
                    <a:pt x="119491" y="62950"/>
                  </a:lnTo>
                  <a:lnTo>
                    <a:pt x="120000" y="59016"/>
                  </a:lnTo>
                  <a:lnTo>
                    <a:pt x="117966" y="53114"/>
                  </a:lnTo>
                  <a:lnTo>
                    <a:pt x="115423" y="48196"/>
                  </a:lnTo>
                  <a:lnTo>
                    <a:pt x="112881" y="41311"/>
                  </a:lnTo>
                  <a:lnTo>
                    <a:pt x="111864" y="35409"/>
                  </a:lnTo>
                  <a:lnTo>
                    <a:pt x="110338" y="22622"/>
                  </a:lnTo>
                  <a:lnTo>
                    <a:pt x="110847" y="21639"/>
                  </a:lnTo>
                  <a:lnTo>
                    <a:pt x="109322" y="21639"/>
                  </a:lnTo>
                  <a:lnTo>
                    <a:pt x="107288" y="17704"/>
                  </a:lnTo>
                  <a:lnTo>
                    <a:pt x="105254" y="12786"/>
                  </a:lnTo>
                  <a:lnTo>
                    <a:pt x="103728" y="9836"/>
                  </a:lnTo>
                  <a:lnTo>
                    <a:pt x="103220" y="10819"/>
                  </a:lnTo>
                  <a:lnTo>
                    <a:pt x="102203" y="11803"/>
                  </a:lnTo>
                  <a:lnTo>
                    <a:pt x="101186" y="14754"/>
                  </a:lnTo>
                  <a:lnTo>
                    <a:pt x="100677" y="15737"/>
                  </a:lnTo>
                  <a:lnTo>
                    <a:pt x="97627" y="16721"/>
                  </a:lnTo>
                  <a:lnTo>
                    <a:pt x="95084" y="14754"/>
                  </a:lnTo>
                  <a:lnTo>
                    <a:pt x="93559" y="12786"/>
                  </a:lnTo>
                  <a:lnTo>
                    <a:pt x="93050" y="13770"/>
                  </a:lnTo>
                  <a:lnTo>
                    <a:pt x="92033" y="15737"/>
                  </a:lnTo>
                  <a:lnTo>
                    <a:pt x="92033" y="16721"/>
                  </a:lnTo>
                  <a:lnTo>
                    <a:pt x="90508" y="17704"/>
                  </a:lnTo>
                  <a:lnTo>
                    <a:pt x="89491" y="15737"/>
                  </a:lnTo>
                  <a:lnTo>
                    <a:pt x="88474" y="14754"/>
                  </a:lnTo>
                  <a:lnTo>
                    <a:pt x="86949" y="13770"/>
                  </a:lnTo>
                  <a:lnTo>
                    <a:pt x="84406" y="12786"/>
                  </a:lnTo>
                  <a:lnTo>
                    <a:pt x="83898" y="10819"/>
                  </a:lnTo>
                  <a:lnTo>
                    <a:pt x="82881" y="6885"/>
                  </a:lnTo>
                  <a:lnTo>
                    <a:pt x="80847" y="3934"/>
                  </a:lnTo>
                  <a:lnTo>
                    <a:pt x="78305" y="0"/>
                  </a:lnTo>
                  <a:lnTo>
                    <a:pt x="77796" y="983"/>
                  </a:lnTo>
                  <a:lnTo>
                    <a:pt x="75254" y="2950"/>
                  </a:lnTo>
                  <a:lnTo>
                    <a:pt x="72711" y="983"/>
                  </a:lnTo>
                  <a:lnTo>
                    <a:pt x="71694" y="1967"/>
                  </a:lnTo>
                  <a:lnTo>
                    <a:pt x="72203" y="5901"/>
                  </a:lnTo>
                  <a:lnTo>
                    <a:pt x="73220" y="6885"/>
                  </a:lnTo>
                  <a:lnTo>
                    <a:pt x="72711" y="8852"/>
                  </a:lnTo>
                  <a:lnTo>
                    <a:pt x="73220" y="14754"/>
                  </a:lnTo>
                  <a:lnTo>
                    <a:pt x="72203" y="16721"/>
                  </a:lnTo>
                  <a:lnTo>
                    <a:pt x="70169" y="16721"/>
                  </a:lnTo>
                  <a:lnTo>
                    <a:pt x="68135" y="18688"/>
                  </a:lnTo>
                  <a:lnTo>
                    <a:pt x="64067" y="19672"/>
                  </a:lnTo>
                  <a:lnTo>
                    <a:pt x="63559" y="20655"/>
                  </a:lnTo>
                  <a:lnTo>
                    <a:pt x="63559" y="22622"/>
                  </a:lnTo>
                  <a:lnTo>
                    <a:pt x="63050" y="24590"/>
                  </a:lnTo>
                  <a:lnTo>
                    <a:pt x="63050" y="28524"/>
                  </a:lnTo>
                  <a:lnTo>
                    <a:pt x="62033" y="32459"/>
                  </a:lnTo>
                  <a:lnTo>
                    <a:pt x="61016" y="36393"/>
                  </a:lnTo>
                  <a:lnTo>
                    <a:pt x="60000" y="38360"/>
                  </a:lnTo>
                  <a:lnTo>
                    <a:pt x="58474" y="38360"/>
                  </a:lnTo>
                  <a:lnTo>
                    <a:pt x="56949" y="43278"/>
                  </a:lnTo>
                  <a:lnTo>
                    <a:pt x="56949" y="46229"/>
                  </a:lnTo>
                  <a:lnTo>
                    <a:pt x="55932" y="50163"/>
                  </a:lnTo>
                  <a:lnTo>
                    <a:pt x="52881" y="51147"/>
                  </a:lnTo>
                  <a:lnTo>
                    <a:pt x="52372" y="50163"/>
                  </a:lnTo>
                  <a:lnTo>
                    <a:pt x="50847" y="47213"/>
                  </a:lnTo>
                  <a:lnTo>
                    <a:pt x="50338" y="43278"/>
                  </a:lnTo>
                  <a:lnTo>
                    <a:pt x="49322" y="43278"/>
                  </a:lnTo>
                  <a:lnTo>
                    <a:pt x="48813" y="47213"/>
                  </a:lnTo>
                  <a:lnTo>
                    <a:pt x="47288" y="50163"/>
                  </a:lnTo>
                  <a:lnTo>
                    <a:pt x="47288" y="54098"/>
                  </a:lnTo>
                  <a:lnTo>
                    <a:pt x="46779" y="57049"/>
                  </a:lnTo>
                  <a:lnTo>
                    <a:pt x="44745" y="56065"/>
                  </a:lnTo>
                  <a:lnTo>
                    <a:pt x="43728" y="54098"/>
                  </a:lnTo>
                  <a:lnTo>
                    <a:pt x="41694" y="54098"/>
                  </a:lnTo>
                  <a:lnTo>
                    <a:pt x="40677" y="55081"/>
                  </a:lnTo>
                  <a:lnTo>
                    <a:pt x="38644" y="56065"/>
                  </a:lnTo>
                  <a:lnTo>
                    <a:pt x="38644" y="60000"/>
                  </a:lnTo>
                  <a:lnTo>
                    <a:pt x="38135" y="60983"/>
                  </a:lnTo>
                  <a:lnTo>
                    <a:pt x="36101" y="59016"/>
                  </a:lnTo>
                  <a:lnTo>
                    <a:pt x="34576" y="56065"/>
                  </a:lnTo>
                  <a:lnTo>
                    <a:pt x="32033" y="56065"/>
                  </a:lnTo>
                  <a:lnTo>
                    <a:pt x="30508" y="56065"/>
                  </a:lnTo>
                  <a:lnTo>
                    <a:pt x="28983" y="60000"/>
                  </a:lnTo>
                  <a:lnTo>
                    <a:pt x="24915" y="60000"/>
                  </a:lnTo>
                  <a:lnTo>
                    <a:pt x="24915" y="64918"/>
                  </a:lnTo>
                  <a:lnTo>
                    <a:pt x="23389" y="64918"/>
                  </a:lnTo>
                  <a:lnTo>
                    <a:pt x="21864" y="65901"/>
                  </a:lnTo>
                  <a:lnTo>
                    <a:pt x="21864" y="69836"/>
                  </a:lnTo>
                  <a:lnTo>
                    <a:pt x="21864" y="70819"/>
                  </a:lnTo>
                  <a:lnTo>
                    <a:pt x="21864" y="73770"/>
                  </a:lnTo>
                  <a:lnTo>
                    <a:pt x="22372" y="76721"/>
                  </a:lnTo>
                  <a:lnTo>
                    <a:pt x="21355" y="77704"/>
                  </a:lnTo>
                  <a:lnTo>
                    <a:pt x="18305" y="79672"/>
                  </a:lnTo>
                  <a:lnTo>
                    <a:pt x="16779" y="81639"/>
                  </a:lnTo>
                  <a:lnTo>
                    <a:pt x="16779" y="86557"/>
                  </a:lnTo>
                  <a:lnTo>
                    <a:pt x="17796" y="91475"/>
                  </a:lnTo>
                  <a:lnTo>
                    <a:pt x="16779" y="92459"/>
                  </a:lnTo>
                  <a:lnTo>
                    <a:pt x="15254" y="92459"/>
                  </a:lnTo>
                  <a:lnTo>
                    <a:pt x="13728" y="92459"/>
                  </a:lnTo>
                  <a:lnTo>
                    <a:pt x="11694" y="89508"/>
                  </a:lnTo>
                  <a:lnTo>
                    <a:pt x="9661" y="87540"/>
                  </a:lnTo>
                  <a:lnTo>
                    <a:pt x="8644" y="88524"/>
                  </a:lnTo>
                  <a:lnTo>
                    <a:pt x="7118" y="91475"/>
                  </a:lnTo>
                  <a:lnTo>
                    <a:pt x="5593" y="92459"/>
                  </a:lnTo>
                  <a:lnTo>
                    <a:pt x="5084" y="95409"/>
                  </a:lnTo>
                  <a:lnTo>
                    <a:pt x="5084" y="98360"/>
                  </a:lnTo>
                  <a:lnTo>
                    <a:pt x="7118" y="100327"/>
                  </a:lnTo>
                  <a:lnTo>
                    <a:pt x="7118" y="102295"/>
                  </a:lnTo>
                  <a:lnTo>
                    <a:pt x="7118" y="105245"/>
                  </a:lnTo>
                  <a:lnTo>
                    <a:pt x="7118" y="110163"/>
                  </a:lnTo>
                  <a:lnTo>
                    <a:pt x="6101" y="113114"/>
                  </a:lnTo>
                  <a:lnTo>
                    <a:pt x="5084" y="114098"/>
                  </a:lnTo>
                  <a:lnTo>
                    <a:pt x="3559" y="114098"/>
                  </a:lnTo>
                  <a:lnTo>
                    <a:pt x="2542" y="115081"/>
                  </a:lnTo>
                  <a:lnTo>
                    <a:pt x="2542" y="115081"/>
                  </a:lnTo>
                  <a:lnTo>
                    <a:pt x="2033" y="115081"/>
                  </a:lnTo>
                  <a:lnTo>
                    <a:pt x="0" y="115081"/>
                  </a:lnTo>
                  <a:lnTo>
                    <a:pt x="0" y="116065"/>
                  </a:lnTo>
                  <a:lnTo>
                    <a:pt x="0" y="119016"/>
                  </a:lnTo>
                  <a:lnTo>
                    <a:pt x="0" y="120000"/>
                  </a:lnTo>
                  <a:lnTo>
                    <a:pt x="1016" y="119016"/>
                  </a:lnTo>
                  <a:lnTo>
                    <a:pt x="26440" y="118032"/>
                  </a:lnTo>
                  <a:lnTo>
                    <a:pt x="25423" y="109180"/>
                  </a:lnTo>
                  <a:lnTo>
                    <a:pt x="72711" y="103278"/>
                  </a:lnTo>
                  <a:lnTo>
                    <a:pt x="97627" y="98360"/>
                  </a:lnTo>
                  <a:lnTo>
                    <a:pt x="100677" y="95409"/>
                  </a:lnTo>
                  <a:lnTo>
                    <a:pt x="102711" y="92459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74" name="Shape 1426">
              <a:extLst>
                <a:ext uri="{FF2B5EF4-FFF2-40B4-BE49-F238E27FC236}">
                  <a16:creationId xmlns:a16="http://schemas.microsoft.com/office/drawing/2014/main" id="{0D13A98A-1CAE-420C-9080-AA9FB39D55DE}"/>
                </a:ext>
              </a:extLst>
            </p:cNvPr>
            <p:cNvSpPr/>
            <p:nvPr/>
          </p:nvSpPr>
          <p:spPr>
            <a:xfrm>
              <a:off x="7211071" y="3585998"/>
              <a:ext cx="504956" cy="43930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2440" y="104796"/>
                  </a:moveTo>
                  <a:cubicBezTo>
                    <a:pt x="112440" y="103167"/>
                    <a:pt x="112440" y="103167"/>
                    <a:pt x="112440" y="103167"/>
                  </a:cubicBezTo>
                  <a:cubicBezTo>
                    <a:pt x="112440" y="102624"/>
                    <a:pt x="112440" y="102624"/>
                    <a:pt x="112440" y="102624"/>
                  </a:cubicBezTo>
                  <a:cubicBezTo>
                    <a:pt x="114330" y="102624"/>
                    <a:pt x="114330" y="102624"/>
                    <a:pt x="114330" y="102624"/>
                  </a:cubicBezTo>
                  <a:cubicBezTo>
                    <a:pt x="114803" y="102624"/>
                    <a:pt x="114803" y="102624"/>
                    <a:pt x="114803" y="102624"/>
                  </a:cubicBezTo>
                  <a:cubicBezTo>
                    <a:pt x="115275" y="102081"/>
                    <a:pt x="115275" y="102081"/>
                    <a:pt x="115275" y="102081"/>
                  </a:cubicBezTo>
                  <a:cubicBezTo>
                    <a:pt x="116220" y="101538"/>
                    <a:pt x="116220" y="101538"/>
                    <a:pt x="116220" y="101538"/>
                  </a:cubicBezTo>
                  <a:cubicBezTo>
                    <a:pt x="117637" y="101538"/>
                    <a:pt x="117637" y="101538"/>
                    <a:pt x="117637" y="101538"/>
                  </a:cubicBezTo>
                  <a:cubicBezTo>
                    <a:pt x="119055" y="100995"/>
                    <a:pt x="119055" y="100995"/>
                    <a:pt x="119055" y="100995"/>
                  </a:cubicBezTo>
                  <a:cubicBezTo>
                    <a:pt x="120000" y="99366"/>
                    <a:pt x="120000" y="99366"/>
                    <a:pt x="120000" y="99366"/>
                  </a:cubicBezTo>
                  <a:cubicBezTo>
                    <a:pt x="120000" y="96108"/>
                    <a:pt x="120000" y="96108"/>
                    <a:pt x="120000" y="96108"/>
                  </a:cubicBezTo>
                  <a:cubicBezTo>
                    <a:pt x="120000" y="93936"/>
                    <a:pt x="120000" y="93936"/>
                    <a:pt x="120000" y="93936"/>
                  </a:cubicBezTo>
                  <a:cubicBezTo>
                    <a:pt x="120000" y="92850"/>
                    <a:pt x="120000" y="92850"/>
                    <a:pt x="120000" y="92850"/>
                  </a:cubicBezTo>
                  <a:cubicBezTo>
                    <a:pt x="118110" y="91221"/>
                    <a:pt x="118110" y="91221"/>
                    <a:pt x="118110" y="91221"/>
                  </a:cubicBezTo>
                  <a:cubicBezTo>
                    <a:pt x="118110" y="89592"/>
                    <a:pt x="118110" y="89592"/>
                    <a:pt x="118110" y="89592"/>
                  </a:cubicBezTo>
                  <a:cubicBezTo>
                    <a:pt x="118582" y="87420"/>
                    <a:pt x="118582" y="87420"/>
                    <a:pt x="118582" y="87420"/>
                  </a:cubicBezTo>
                  <a:cubicBezTo>
                    <a:pt x="116220" y="87420"/>
                    <a:pt x="116220" y="87420"/>
                    <a:pt x="116220" y="87420"/>
                  </a:cubicBezTo>
                  <a:cubicBezTo>
                    <a:pt x="114803" y="90135"/>
                    <a:pt x="114803" y="90135"/>
                    <a:pt x="114803" y="90135"/>
                  </a:cubicBezTo>
                  <a:cubicBezTo>
                    <a:pt x="114803" y="87420"/>
                    <a:pt x="114803" y="87420"/>
                    <a:pt x="114803" y="87420"/>
                  </a:cubicBezTo>
                  <a:cubicBezTo>
                    <a:pt x="112440" y="84705"/>
                    <a:pt x="112440" y="84705"/>
                    <a:pt x="112440" y="84705"/>
                  </a:cubicBezTo>
                  <a:cubicBezTo>
                    <a:pt x="112913" y="82533"/>
                    <a:pt x="112913" y="82533"/>
                    <a:pt x="112913" y="82533"/>
                  </a:cubicBezTo>
                  <a:cubicBezTo>
                    <a:pt x="113385" y="79276"/>
                    <a:pt x="113385" y="79276"/>
                    <a:pt x="113385" y="79276"/>
                  </a:cubicBezTo>
                  <a:cubicBezTo>
                    <a:pt x="111496" y="73303"/>
                    <a:pt x="111496" y="73303"/>
                    <a:pt x="111496" y="73303"/>
                  </a:cubicBezTo>
                  <a:cubicBezTo>
                    <a:pt x="109606" y="71131"/>
                    <a:pt x="109606" y="71131"/>
                    <a:pt x="109606" y="71131"/>
                  </a:cubicBezTo>
                  <a:cubicBezTo>
                    <a:pt x="103464" y="66244"/>
                    <a:pt x="103464" y="66244"/>
                    <a:pt x="103464" y="66244"/>
                  </a:cubicBezTo>
                  <a:cubicBezTo>
                    <a:pt x="102047" y="67330"/>
                    <a:pt x="102047" y="67330"/>
                    <a:pt x="102047" y="67330"/>
                  </a:cubicBezTo>
                  <a:cubicBezTo>
                    <a:pt x="98267" y="64072"/>
                    <a:pt x="98267" y="64072"/>
                    <a:pt x="98267" y="64072"/>
                  </a:cubicBezTo>
                  <a:cubicBezTo>
                    <a:pt x="95433" y="60814"/>
                    <a:pt x="95433" y="60814"/>
                    <a:pt x="95433" y="60814"/>
                  </a:cubicBezTo>
                  <a:cubicBezTo>
                    <a:pt x="95433" y="57556"/>
                    <a:pt x="95433" y="57556"/>
                    <a:pt x="95433" y="57556"/>
                  </a:cubicBezTo>
                  <a:cubicBezTo>
                    <a:pt x="96377" y="54298"/>
                    <a:pt x="96377" y="54298"/>
                    <a:pt x="96377" y="54298"/>
                  </a:cubicBezTo>
                  <a:cubicBezTo>
                    <a:pt x="96850" y="52126"/>
                    <a:pt x="96850" y="52126"/>
                    <a:pt x="96850" y="52126"/>
                  </a:cubicBezTo>
                  <a:cubicBezTo>
                    <a:pt x="97322" y="49411"/>
                    <a:pt x="97322" y="49411"/>
                    <a:pt x="97322" y="49411"/>
                  </a:cubicBezTo>
                  <a:cubicBezTo>
                    <a:pt x="98740" y="45610"/>
                    <a:pt x="98740" y="45610"/>
                    <a:pt x="98740" y="45610"/>
                  </a:cubicBezTo>
                  <a:cubicBezTo>
                    <a:pt x="97322" y="43438"/>
                    <a:pt x="97322" y="43438"/>
                    <a:pt x="97322" y="43438"/>
                  </a:cubicBezTo>
                  <a:cubicBezTo>
                    <a:pt x="95433" y="41266"/>
                    <a:pt x="95433" y="41266"/>
                    <a:pt x="95433" y="41266"/>
                  </a:cubicBezTo>
                  <a:cubicBezTo>
                    <a:pt x="92598" y="41266"/>
                    <a:pt x="92598" y="41266"/>
                    <a:pt x="92598" y="41266"/>
                  </a:cubicBezTo>
                  <a:cubicBezTo>
                    <a:pt x="91181" y="42352"/>
                    <a:pt x="91181" y="42352"/>
                    <a:pt x="91181" y="42352"/>
                  </a:cubicBezTo>
                  <a:cubicBezTo>
                    <a:pt x="90236" y="43981"/>
                    <a:pt x="90236" y="43981"/>
                    <a:pt x="90236" y="43981"/>
                  </a:cubicBezTo>
                  <a:cubicBezTo>
                    <a:pt x="87874" y="41266"/>
                    <a:pt x="87874" y="41266"/>
                    <a:pt x="87874" y="41266"/>
                  </a:cubicBezTo>
                  <a:cubicBezTo>
                    <a:pt x="87874" y="36380"/>
                    <a:pt x="87874" y="36380"/>
                    <a:pt x="87874" y="36380"/>
                  </a:cubicBezTo>
                  <a:cubicBezTo>
                    <a:pt x="85511" y="32579"/>
                    <a:pt x="85511" y="32579"/>
                    <a:pt x="85511" y="32579"/>
                  </a:cubicBezTo>
                  <a:cubicBezTo>
                    <a:pt x="77007" y="24434"/>
                    <a:pt x="77007" y="24434"/>
                    <a:pt x="77007" y="24434"/>
                  </a:cubicBezTo>
                  <a:cubicBezTo>
                    <a:pt x="73700" y="17918"/>
                    <a:pt x="73700" y="17918"/>
                    <a:pt x="73700" y="17918"/>
                  </a:cubicBezTo>
                  <a:cubicBezTo>
                    <a:pt x="73700" y="11945"/>
                    <a:pt x="73700" y="11945"/>
                    <a:pt x="73700" y="11945"/>
                  </a:cubicBezTo>
                  <a:cubicBezTo>
                    <a:pt x="73700" y="5972"/>
                    <a:pt x="73700" y="5972"/>
                    <a:pt x="73700" y="5972"/>
                  </a:cubicBezTo>
                  <a:cubicBezTo>
                    <a:pt x="74645" y="5429"/>
                    <a:pt x="74645" y="5429"/>
                    <a:pt x="74645" y="5429"/>
                  </a:cubicBezTo>
                  <a:cubicBezTo>
                    <a:pt x="68976" y="0"/>
                    <a:pt x="68976" y="0"/>
                    <a:pt x="68976" y="0"/>
                  </a:cubicBezTo>
                  <a:cubicBezTo>
                    <a:pt x="0" y="1085"/>
                    <a:pt x="0" y="1085"/>
                    <a:pt x="0" y="1085"/>
                  </a:cubicBezTo>
                  <a:cubicBezTo>
                    <a:pt x="472" y="2171"/>
                    <a:pt x="472" y="2171"/>
                    <a:pt x="472" y="2171"/>
                  </a:cubicBezTo>
                  <a:cubicBezTo>
                    <a:pt x="1889" y="3257"/>
                    <a:pt x="1889" y="3257"/>
                    <a:pt x="1889" y="3257"/>
                  </a:cubicBezTo>
                  <a:cubicBezTo>
                    <a:pt x="2362" y="5972"/>
                    <a:pt x="2362" y="5972"/>
                    <a:pt x="2362" y="5972"/>
                  </a:cubicBezTo>
                  <a:cubicBezTo>
                    <a:pt x="1417" y="7058"/>
                    <a:pt x="1417" y="7058"/>
                    <a:pt x="1417" y="7058"/>
                  </a:cubicBezTo>
                  <a:cubicBezTo>
                    <a:pt x="2362" y="8687"/>
                    <a:pt x="2362" y="8687"/>
                    <a:pt x="2362" y="8687"/>
                  </a:cubicBezTo>
                  <a:cubicBezTo>
                    <a:pt x="2362" y="8687"/>
                    <a:pt x="1889" y="8687"/>
                    <a:pt x="2362" y="9230"/>
                  </a:cubicBezTo>
                  <a:cubicBezTo>
                    <a:pt x="2834" y="9773"/>
                    <a:pt x="5196" y="10316"/>
                    <a:pt x="5196" y="10316"/>
                  </a:cubicBezTo>
                  <a:cubicBezTo>
                    <a:pt x="5669" y="13574"/>
                    <a:pt x="5669" y="13574"/>
                    <a:pt x="5669" y="13574"/>
                  </a:cubicBezTo>
                  <a:cubicBezTo>
                    <a:pt x="6614" y="15746"/>
                    <a:pt x="6614" y="15746"/>
                    <a:pt x="6614" y="15746"/>
                  </a:cubicBezTo>
                  <a:cubicBezTo>
                    <a:pt x="6614" y="15746"/>
                    <a:pt x="6614" y="15746"/>
                    <a:pt x="6614" y="15746"/>
                  </a:cubicBezTo>
                  <a:cubicBezTo>
                    <a:pt x="8503" y="19004"/>
                    <a:pt x="8503" y="19004"/>
                    <a:pt x="8503" y="19004"/>
                  </a:cubicBezTo>
                  <a:cubicBezTo>
                    <a:pt x="9448" y="21176"/>
                    <a:pt x="9448" y="21176"/>
                    <a:pt x="9448" y="21176"/>
                  </a:cubicBezTo>
                  <a:cubicBezTo>
                    <a:pt x="13700" y="21176"/>
                    <a:pt x="13700" y="21176"/>
                    <a:pt x="13700" y="21176"/>
                  </a:cubicBezTo>
                  <a:cubicBezTo>
                    <a:pt x="14645" y="21176"/>
                    <a:pt x="14645" y="21176"/>
                    <a:pt x="14645" y="21176"/>
                  </a:cubicBezTo>
                  <a:cubicBezTo>
                    <a:pt x="14645" y="23891"/>
                    <a:pt x="14645" y="23891"/>
                    <a:pt x="14645" y="23891"/>
                  </a:cubicBezTo>
                  <a:cubicBezTo>
                    <a:pt x="13228" y="27149"/>
                    <a:pt x="13228" y="27149"/>
                    <a:pt x="13228" y="27149"/>
                  </a:cubicBezTo>
                  <a:cubicBezTo>
                    <a:pt x="11811" y="29864"/>
                    <a:pt x="11811" y="29864"/>
                    <a:pt x="11811" y="29864"/>
                  </a:cubicBezTo>
                  <a:cubicBezTo>
                    <a:pt x="14645" y="33122"/>
                    <a:pt x="14645" y="33122"/>
                    <a:pt x="14645" y="33122"/>
                  </a:cubicBezTo>
                  <a:cubicBezTo>
                    <a:pt x="15590" y="36380"/>
                    <a:pt x="15590" y="36380"/>
                    <a:pt x="15590" y="36380"/>
                  </a:cubicBezTo>
                  <a:cubicBezTo>
                    <a:pt x="17007" y="37466"/>
                    <a:pt x="17007" y="37466"/>
                    <a:pt x="17007" y="37466"/>
                  </a:cubicBezTo>
                  <a:cubicBezTo>
                    <a:pt x="19842" y="39095"/>
                    <a:pt x="19842" y="39095"/>
                    <a:pt x="19842" y="39095"/>
                  </a:cubicBezTo>
                  <a:cubicBezTo>
                    <a:pt x="19842" y="95565"/>
                    <a:pt x="19842" y="95565"/>
                    <a:pt x="19842" y="95565"/>
                  </a:cubicBezTo>
                  <a:cubicBezTo>
                    <a:pt x="19842" y="109140"/>
                    <a:pt x="19842" y="109140"/>
                    <a:pt x="19842" y="109140"/>
                  </a:cubicBezTo>
                  <a:cubicBezTo>
                    <a:pt x="101574" y="106968"/>
                    <a:pt x="101574" y="106968"/>
                    <a:pt x="101574" y="106968"/>
                  </a:cubicBezTo>
                  <a:cubicBezTo>
                    <a:pt x="102047" y="110226"/>
                    <a:pt x="102047" y="110226"/>
                    <a:pt x="102047" y="110226"/>
                  </a:cubicBezTo>
                  <a:cubicBezTo>
                    <a:pt x="96850" y="120000"/>
                    <a:pt x="96850" y="120000"/>
                    <a:pt x="96850" y="120000"/>
                  </a:cubicBezTo>
                  <a:cubicBezTo>
                    <a:pt x="110078" y="118914"/>
                    <a:pt x="110078" y="118914"/>
                    <a:pt x="110078" y="118914"/>
                  </a:cubicBezTo>
                  <a:cubicBezTo>
                    <a:pt x="110551" y="117285"/>
                    <a:pt x="110551" y="117285"/>
                    <a:pt x="110551" y="117285"/>
                  </a:cubicBezTo>
                  <a:cubicBezTo>
                    <a:pt x="111496" y="115656"/>
                    <a:pt x="111496" y="115656"/>
                    <a:pt x="111496" y="115656"/>
                  </a:cubicBezTo>
                  <a:cubicBezTo>
                    <a:pt x="111496" y="115656"/>
                    <a:pt x="112440" y="115113"/>
                    <a:pt x="111968" y="114570"/>
                  </a:cubicBezTo>
                  <a:cubicBezTo>
                    <a:pt x="111968" y="114027"/>
                    <a:pt x="111023" y="112398"/>
                    <a:pt x="111023" y="112398"/>
                  </a:cubicBezTo>
                  <a:cubicBezTo>
                    <a:pt x="110551" y="111855"/>
                    <a:pt x="110551" y="111855"/>
                    <a:pt x="110551" y="111855"/>
                  </a:cubicBezTo>
                  <a:cubicBezTo>
                    <a:pt x="111023" y="110769"/>
                    <a:pt x="111023" y="110769"/>
                    <a:pt x="111023" y="110769"/>
                  </a:cubicBezTo>
                  <a:cubicBezTo>
                    <a:pt x="111968" y="110226"/>
                    <a:pt x="111968" y="110226"/>
                    <a:pt x="111968" y="110226"/>
                  </a:cubicBezTo>
                  <a:cubicBezTo>
                    <a:pt x="112440" y="108597"/>
                    <a:pt x="112440" y="108597"/>
                    <a:pt x="112440" y="108597"/>
                  </a:cubicBezTo>
                  <a:cubicBezTo>
                    <a:pt x="112440" y="106968"/>
                    <a:pt x="112440" y="106968"/>
                    <a:pt x="112440" y="106968"/>
                  </a:cubicBezTo>
                  <a:cubicBezTo>
                    <a:pt x="112440" y="105339"/>
                    <a:pt x="112440" y="105339"/>
                    <a:pt x="112440" y="105339"/>
                  </a:cubicBezTo>
                  <a:lnTo>
                    <a:pt x="112440" y="104796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75" name="Shape 1427">
              <a:extLst>
                <a:ext uri="{FF2B5EF4-FFF2-40B4-BE49-F238E27FC236}">
                  <a16:creationId xmlns:a16="http://schemas.microsoft.com/office/drawing/2014/main" id="{BD3CB7B2-4771-44E2-B0CB-2762D6C92B00}"/>
                </a:ext>
              </a:extLst>
            </p:cNvPr>
            <p:cNvSpPr/>
            <p:nvPr/>
          </p:nvSpPr>
          <p:spPr>
            <a:xfrm>
              <a:off x="7121822" y="2742618"/>
              <a:ext cx="488517" cy="56851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3846" y="69917"/>
                  </a:moveTo>
                  <a:lnTo>
                    <a:pt x="80192" y="66942"/>
                  </a:lnTo>
                  <a:lnTo>
                    <a:pt x="80192" y="55041"/>
                  </a:lnTo>
                  <a:lnTo>
                    <a:pt x="83076" y="53057"/>
                  </a:lnTo>
                  <a:lnTo>
                    <a:pt x="92884" y="45123"/>
                  </a:lnTo>
                  <a:lnTo>
                    <a:pt x="97500" y="39669"/>
                  </a:lnTo>
                  <a:lnTo>
                    <a:pt x="106730" y="34214"/>
                  </a:lnTo>
                  <a:lnTo>
                    <a:pt x="120000" y="27272"/>
                  </a:lnTo>
                  <a:lnTo>
                    <a:pt x="115384" y="26280"/>
                  </a:lnTo>
                  <a:lnTo>
                    <a:pt x="105576" y="25785"/>
                  </a:lnTo>
                  <a:lnTo>
                    <a:pt x="97500" y="24297"/>
                  </a:lnTo>
                  <a:lnTo>
                    <a:pt x="95769" y="25785"/>
                  </a:lnTo>
                  <a:lnTo>
                    <a:pt x="93461" y="27272"/>
                  </a:lnTo>
                  <a:lnTo>
                    <a:pt x="88846" y="27272"/>
                  </a:lnTo>
                  <a:lnTo>
                    <a:pt x="87115" y="25289"/>
                  </a:lnTo>
                  <a:lnTo>
                    <a:pt x="84807" y="23801"/>
                  </a:lnTo>
                  <a:lnTo>
                    <a:pt x="78461" y="22314"/>
                  </a:lnTo>
                  <a:lnTo>
                    <a:pt x="76730" y="22314"/>
                  </a:lnTo>
                  <a:lnTo>
                    <a:pt x="74423" y="21322"/>
                  </a:lnTo>
                  <a:lnTo>
                    <a:pt x="73846" y="20826"/>
                  </a:lnTo>
                  <a:lnTo>
                    <a:pt x="68653" y="20330"/>
                  </a:lnTo>
                  <a:lnTo>
                    <a:pt x="65769" y="17851"/>
                  </a:lnTo>
                  <a:lnTo>
                    <a:pt x="69230" y="19338"/>
                  </a:lnTo>
                  <a:lnTo>
                    <a:pt x="70961" y="17851"/>
                  </a:lnTo>
                  <a:lnTo>
                    <a:pt x="68653" y="17355"/>
                  </a:lnTo>
                  <a:lnTo>
                    <a:pt x="65769" y="17355"/>
                  </a:lnTo>
                  <a:lnTo>
                    <a:pt x="62884" y="17355"/>
                  </a:lnTo>
                  <a:lnTo>
                    <a:pt x="60576" y="17355"/>
                  </a:lnTo>
                  <a:lnTo>
                    <a:pt x="57692" y="17355"/>
                  </a:lnTo>
                  <a:lnTo>
                    <a:pt x="55961" y="19338"/>
                  </a:lnTo>
                  <a:lnTo>
                    <a:pt x="53653" y="19338"/>
                  </a:lnTo>
                  <a:lnTo>
                    <a:pt x="50192" y="16859"/>
                  </a:lnTo>
                  <a:lnTo>
                    <a:pt x="48461" y="16859"/>
                  </a:lnTo>
                  <a:lnTo>
                    <a:pt x="46153" y="16859"/>
                  </a:lnTo>
                  <a:lnTo>
                    <a:pt x="42115" y="15867"/>
                  </a:lnTo>
                  <a:lnTo>
                    <a:pt x="39230" y="11900"/>
                  </a:lnTo>
                  <a:lnTo>
                    <a:pt x="39230" y="11900"/>
                  </a:lnTo>
                  <a:lnTo>
                    <a:pt x="38076" y="9917"/>
                  </a:lnTo>
                  <a:lnTo>
                    <a:pt x="35769" y="9917"/>
                  </a:lnTo>
                  <a:lnTo>
                    <a:pt x="33461" y="9917"/>
                  </a:lnTo>
                  <a:lnTo>
                    <a:pt x="31730" y="9917"/>
                  </a:lnTo>
                  <a:lnTo>
                    <a:pt x="31153" y="7933"/>
                  </a:lnTo>
                  <a:lnTo>
                    <a:pt x="32884" y="5950"/>
                  </a:lnTo>
                  <a:lnTo>
                    <a:pt x="33461" y="3966"/>
                  </a:lnTo>
                  <a:lnTo>
                    <a:pt x="35769" y="2479"/>
                  </a:lnTo>
                  <a:lnTo>
                    <a:pt x="34615" y="991"/>
                  </a:lnTo>
                  <a:lnTo>
                    <a:pt x="34615" y="991"/>
                  </a:lnTo>
                  <a:lnTo>
                    <a:pt x="32307" y="0"/>
                  </a:lnTo>
                  <a:lnTo>
                    <a:pt x="32307" y="4958"/>
                  </a:lnTo>
                  <a:lnTo>
                    <a:pt x="31153" y="5950"/>
                  </a:lnTo>
                  <a:lnTo>
                    <a:pt x="30000" y="7933"/>
                  </a:lnTo>
                  <a:lnTo>
                    <a:pt x="0" y="7933"/>
                  </a:lnTo>
                  <a:lnTo>
                    <a:pt x="576" y="9917"/>
                  </a:lnTo>
                  <a:lnTo>
                    <a:pt x="576" y="11404"/>
                  </a:lnTo>
                  <a:lnTo>
                    <a:pt x="576" y="11900"/>
                  </a:lnTo>
                  <a:lnTo>
                    <a:pt x="2307" y="12892"/>
                  </a:lnTo>
                  <a:lnTo>
                    <a:pt x="2307" y="14876"/>
                  </a:lnTo>
                  <a:lnTo>
                    <a:pt x="1730" y="15371"/>
                  </a:lnTo>
                  <a:lnTo>
                    <a:pt x="576" y="16363"/>
                  </a:lnTo>
                  <a:lnTo>
                    <a:pt x="576" y="16859"/>
                  </a:lnTo>
                  <a:lnTo>
                    <a:pt x="576" y="18842"/>
                  </a:lnTo>
                  <a:lnTo>
                    <a:pt x="1153" y="19834"/>
                  </a:lnTo>
                  <a:lnTo>
                    <a:pt x="1730" y="22314"/>
                  </a:lnTo>
                  <a:lnTo>
                    <a:pt x="576" y="25289"/>
                  </a:lnTo>
                  <a:lnTo>
                    <a:pt x="1730" y="27768"/>
                  </a:lnTo>
                  <a:lnTo>
                    <a:pt x="3461" y="31735"/>
                  </a:lnTo>
                  <a:lnTo>
                    <a:pt x="5192" y="34710"/>
                  </a:lnTo>
                  <a:lnTo>
                    <a:pt x="5192" y="38677"/>
                  </a:lnTo>
                  <a:lnTo>
                    <a:pt x="5769" y="45619"/>
                  </a:lnTo>
                  <a:lnTo>
                    <a:pt x="5769" y="51570"/>
                  </a:lnTo>
                  <a:lnTo>
                    <a:pt x="5769" y="55537"/>
                  </a:lnTo>
                  <a:lnTo>
                    <a:pt x="6923" y="56528"/>
                  </a:lnTo>
                  <a:lnTo>
                    <a:pt x="6923" y="57520"/>
                  </a:lnTo>
                  <a:lnTo>
                    <a:pt x="6923" y="60495"/>
                  </a:lnTo>
                  <a:lnTo>
                    <a:pt x="8653" y="61487"/>
                  </a:lnTo>
                  <a:lnTo>
                    <a:pt x="9807" y="62975"/>
                  </a:lnTo>
                  <a:lnTo>
                    <a:pt x="10384" y="65454"/>
                  </a:lnTo>
                  <a:lnTo>
                    <a:pt x="10384" y="67438"/>
                  </a:lnTo>
                  <a:lnTo>
                    <a:pt x="10384" y="69917"/>
                  </a:lnTo>
                  <a:lnTo>
                    <a:pt x="9230" y="70413"/>
                  </a:lnTo>
                  <a:lnTo>
                    <a:pt x="9230" y="70413"/>
                  </a:lnTo>
                  <a:lnTo>
                    <a:pt x="9807" y="71404"/>
                  </a:lnTo>
                  <a:lnTo>
                    <a:pt x="7500" y="72892"/>
                  </a:lnTo>
                  <a:lnTo>
                    <a:pt x="6346" y="74380"/>
                  </a:lnTo>
                  <a:lnTo>
                    <a:pt x="4615" y="75371"/>
                  </a:lnTo>
                  <a:lnTo>
                    <a:pt x="4615" y="76363"/>
                  </a:lnTo>
                  <a:lnTo>
                    <a:pt x="4615" y="77355"/>
                  </a:lnTo>
                  <a:lnTo>
                    <a:pt x="5192" y="78347"/>
                  </a:lnTo>
                  <a:lnTo>
                    <a:pt x="6923" y="79338"/>
                  </a:lnTo>
                  <a:lnTo>
                    <a:pt x="6923" y="80826"/>
                  </a:lnTo>
                  <a:lnTo>
                    <a:pt x="9807" y="81322"/>
                  </a:lnTo>
                  <a:lnTo>
                    <a:pt x="10384" y="82809"/>
                  </a:lnTo>
                  <a:lnTo>
                    <a:pt x="12115" y="83801"/>
                  </a:lnTo>
                  <a:lnTo>
                    <a:pt x="10384" y="120000"/>
                  </a:lnTo>
                  <a:lnTo>
                    <a:pt x="99230" y="118512"/>
                  </a:lnTo>
                  <a:lnTo>
                    <a:pt x="99807" y="115537"/>
                  </a:lnTo>
                  <a:lnTo>
                    <a:pt x="99230" y="112561"/>
                  </a:lnTo>
                  <a:lnTo>
                    <a:pt x="95769" y="109090"/>
                  </a:lnTo>
                  <a:lnTo>
                    <a:pt x="92307" y="107107"/>
                  </a:lnTo>
                  <a:lnTo>
                    <a:pt x="90576" y="105619"/>
                  </a:lnTo>
                  <a:lnTo>
                    <a:pt x="86538" y="101157"/>
                  </a:lnTo>
                  <a:lnTo>
                    <a:pt x="79615" y="97685"/>
                  </a:lnTo>
                  <a:lnTo>
                    <a:pt x="75000" y="95702"/>
                  </a:lnTo>
                  <a:lnTo>
                    <a:pt x="72115" y="93719"/>
                  </a:lnTo>
                  <a:lnTo>
                    <a:pt x="72692" y="86280"/>
                  </a:lnTo>
                  <a:lnTo>
                    <a:pt x="73846" y="78842"/>
                  </a:lnTo>
                  <a:lnTo>
                    <a:pt x="72692" y="78842"/>
                  </a:lnTo>
                  <a:lnTo>
                    <a:pt x="70384" y="76363"/>
                  </a:lnTo>
                  <a:lnTo>
                    <a:pt x="72692" y="71900"/>
                  </a:lnTo>
                  <a:lnTo>
                    <a:pt x="73846" y="69917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cxnSp>
          <p:nvCxnSpPr>
            <p:cNvPr id="76" name="Shape 1428">
              <a:extLst>
                <a:ext uri="{FF2B5EF4-FFF2-40B4-BE49-F238E27FC236}">
                  <a16:creationId xmlns:a16="http://schemas.microsoft.com/office/drawing/2014/main" id="{5DFB6500-0CAE-47FF-86F1-E704D35962CE}"/>
                </a:ext>
              </a:extLst>
            </p:cNvPr>
            <p:cNvCxnSpPr/>
            <p:nvPr/>
          </p:nvCxnSpPr>
          <p:spPr>
            <a:xfrm>
              <a:off x="7455329" y="3012782"/>
              <a:ext cx="0" cy="0"/>
            </a:xfrm>
            <a:prstGeom prst="straightConnector1">
              <a:avLst/>
            </a:prstGeom>
            <a:solidFill>
              <a:srgbClr val="7F7A76"/>
            </a:solidFill>
            <a:ln w="31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" name="Shape 1429">
              <a:extLst>
                <a:ext uri="{FF2B5EF4-FFF2-40B4-BE49-F238E27FC236}">
                  <a16:creationId xmlns:a16="http://schemas.microsoft.com/office/drawing/2014/main" id="{92D7BA9F-3E7E-47C0-9A7A-8E0066C109CD}"/>
                </a:ext>
              </a:extLst>
            </p:cNvPr>
            <p:cNvCxnSpPr/>
            <p:nvPr/>
          </p:nvCxnSpPr>
          <p:spPr>
            <a:xfrm>
              <a:off x="7455329" y="3012782"/>
              <a:ext cx="0" cy="0"/>
            </a:xfrm>
            <a:prstGeom prst="straightConnector1">
              <a:avLst/>
            </a:pr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78" name="Shape 1430">
              <a:extLst>
                <a:ext uri="{FF2B5EF4-FFF2-40B4-BE49-F238E27FC236}">
                  <a16:creationId xmlns:a16="http://schemas.microsoft.com/office/drawing/2014/main" id="{394470C6-302E-4141-A2B8-8253BCE46E5D}"/>
                </a:ext>
              </a:extLst>
            </p:cNvPr>
            <p:cNvSpPr/>
            <p:nvPr/>
          </p:nvSpPr>
          <p:spPr>
            <a:xfrm>
              <a:off x="7570413" y="2909414"/>
              <a:ext cx="570718" cy="53797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22666"/>
                  </a:moveTo>
                  <a:cubicBezTo>
                    <a:pt x="836" y="21777"/>
                    <a:pt x="836" y="21777"/>
                    <a:pt x="836" y="21777"/>
                  </a:cubicBezTo>
                  <a:cubicBezTo>
                    <a:pt x="2508" y="21777"/>
                    <a:pt x="2508" y="21777"/>
                    <a:pt x="2508" y="21777"/>
                  </a:cubicBezTo>
                  <a:cubicBezTo>
                    <a:pt x="4599" y="20444"/>
                    <a:pt x="4599" y="20444"/>
                    <a:pt x="4599" y="20444"/>
                  </a:cubicBezTo>
                  <a:cubicBezTo>
                    <a:pt x="5017" y="19555"/>
                    <a:pt x="5017" y="19555"/>
                    <a:pt x="5017" y="19555"/>
                  </a:cubicBezTo>
                  <a:cubicBezTo>
                    <a:pt x="5853" y="17777"/>
                    <a:pt x="5853" y="17777"/>
                    <a:pt x="5853" y="17777"/>
                  </a:cubicBezTo>
                  <a:cubicBezTo>
                    <a:pt x="7108" y="16444"/>
                    <a:pt x="7108" y="16444"/>
                    <a:pt x="7108" y="16444"/>
                  </a:cubicBezTo>
                  <a:cubicBezTo>
                    <a:pt x="8362" y="16000"/>
                    <a:pt x="8362" y="16000"/>
                    <a:pt x="8362" y="16000"/>
                  </a:cubicBezTo>
                  <a:cubicBezTo>
                    <a:pt x="9616" y="16000"/>
                    <a:pt x="9616" y="16000"/>
                    <a:pt x="9616" y="16000"/>
                  </a:cubicBezTo>
                  <a:cubicBezTo>
                    <a:pt x="12125" y="16000"/>
                    <a:pt x="12125" y="16000"/>
                    <a:pt x="12125" y="16000"/>
                  </a:cubicBezTo>
                  <a:cubicBezTo>
                    <a:pt x="13379" y="15111"/>
                    <a:pt x="13379" y="15111"/>
                    <a:pt x="13379" y="15111"/>
                  </a:cubicBezTo>
                  <a:cubicBezTo>
                    <a:pt x="17560" y="12000"/>
                    <a:pt x="17560" y="12000"/>
                    <a:pt x="17560" y="12000"/>
                  </a:cubicBezTo>
                  <a:cubicBezTo>
                    <a:pt x="18815" y="11555"/>
                    <a:pt x="18815" y="11555"/>
                    <a:pt x="18815" y="11555"/>
                  </a:cubicBezTo>
                  <a:cubicBezTo>
                    <a:pt x="20487" y="9777"/>
                    <a:pt x="20487" y="9777"/>
                    <a:pt x="20487" y="9777"/>
                  </a:cubicBezTo>
                  <a:cubicBezTo>
                    <a:pt x="21742" y="7555"/>
                    <a:pt x="21742" y="7555"/>
                    <a:pt x="21742" y="7555"/>
                  </a:cubicBezTo>
                  <a:cubicBezTo>
                    <a:pt x="23414" y="6222"/>
                    <a:pt x="23414" y="6222"/>
                    <a:pt x="23414" y="6222"/>
                  </a:cubicBezTo>
                  <a:cubicBezTo>
                    <a:pt x="25505" y="4000"/>
                    <a:pt x="25505" y="4000"/>
                    <a:pt x="25505" y="4000"/>
                  </a:cubicBezTo>
                  <a:cubicBezTo>
                    <a:pt x="27177" y="1777"/>
                    <a:pt x="27177" y="1777"/>
                    <a:pt x="27177" y="1777"/>
                  </a:cubicBezTo>
                  <a:cubicBezTo>
                    <a:pt x="29268" y="444"/>
                    <a:pt x="29268" y="444"/>
                    <a:pt x="29268" y="444"/>
                  </a:cubicBezTo>
                  <a:cubicBezTo>
                    <a:pt x="32195" y="0"/>
                    <a:pt x="32195" y="0"/>
                    <a:pt x="32195" y="0"/>
                  </a:cubicBezTo>
                  <a:cubicBezTo>
                    <a:pt x="33449" y="0"/>
                    <a:pt x="33449" y="0"/>
                    <a:pt x="33449" y="0"/>
                  </a:cubicBezTo>
                  <a:cubicBezTo>
                    <a:pt x="35540" y="888"/>
                    <a:pt x="35540" y="888"/>
                    <a:pt x="35540" y="888"/>
                  </a:cubicBezTo>
                  <a:cubicBezTo>
                    <a:pt x="34703" y="1333"/>
                    <a:pt x="34703" y="1333"/>
                    <a:pt x="34703" y="1333"/>
                  </a:cubicBezTo>
                  <a:cubicBezTo>
                    <a:pt x="33031" y="2222"/>
                    <a:pt x="33031" y="2222"/>
                    <a:pt x="33031" y="2222"/>
                  </a:cubicBezTo>
                  <a:cubicBezTo>
                    <a:pt x="31358" y="2666"/>
                    <a:pt x="31358" y="2666"/>
                    <a:pt x="31358" y="2666"/>
                  </a:cubicBezTo>
                  <a:cubicBezTo>
                    <a:pt x="31777" y="3555"/>
                    <a:pt x="31777" y="3555"/>
                    <a:pt x="31777" y="3555"/>
                  </a:cubicBezTo>
                  <a:cubicBezTo>
                    <a:pt x="29268" y="6222"/>
                    <a:pt x="29268" y="6222"/>
                    <a:pt x="29268" y="6222"/>
                  </a:cubicBezTo>
                  <a:cubicBezTo>
                    <a:pt x="29268" y="6222"/>
                    <a:pt x="28432" y="6222"/>
                    <a:pt x="28432" y="6666"/>
                  </a:cubicBezTo>
                  <a:cubicBezTo>
                    <a:pt x="28432" y="7111"/>
                    <a:pt x="27177" y="10222"/>
                    <a:pt x="27177" y="10222"/>
                  </a:cubicBezTo>
                  <a:cubicBezTo>
                    <a:pt x="27177" y="8444"/>
                    <a:pt x="27177" y="8444"/>
                    <a:pt x="27177" y="8444"/>
                  </a:cubicBezTo>
                  <a:cubicBezTo>
                    <a:pt x="26341" y="7555"/>
                    <a:pt x="26341" y="7555"/>
                    <a:pt x="26341" y="7555"/>
                  </a:cubicBezTo>
                  <a:cubicBezTo>
                    <a:pt x="25923" y="12000"/>
                    <a:pt x="25923" y="12000"/>
                    <a:pt x="25923" y="12000"/>
                  </a:cubicBezTo>
                  <a:cubicBezTo>
                    <a:pt x="25923" y="14666"/>
                    <a:pt x="25923" y="14666"/>
                    <a:pt x="25923" y="14666"/>
                  </a:cubicBezTo>
                  <a:cubicBezTo>
                    <a:pt x="27177" y="13777"/>
                    <a:pt x="27177" y="13777"/>
                    <a:pt x="27177" y="13777"/>
                  </a:cubicBezTo>
                  <a:cubicBezTo>
                    <a:pt x="28013" y="12888"/>
                    <a:pt x="28013" y="12888"/>
                    <a:pt x="28013" y="12888"/>
                  </a:cubicBezTo>
                  <a:cubicBezTo>
                    <a:pt x="28432" y="12888"/>
                    <a:pt x="28432" y="12888"/>
                    <a:pt x="28432" y="12888"/>
                  </a:cubicBezTo>
                  <a:cubicBezTo>
                    <a:pt x="28850" y="13777"/>
                    <a:pt x="28850" y="13777"/>
                    <a:pt x="28850" y="13777"/>
                  </a:cubicBezTo>
                  <a:cubicBezTo>
                    <a:pt x="30104" y="13777"/>
                    <a:pt x="30104" y="13777"/>
                    <a:pt x="30104" y="13777"/>
                  </a:cubicBezTo>
                  <a:cubicBezTo>
                    <a:pt x="30940" y="13333"/>
                    <a:pt x="30940" y="13333"/>
                    <a:pt x="30940" y="13333"/>
                  </a:cubicBezTo>
                  <a:cubicBezTo>
                    <a:pt x="32195" y="12444"/>
                    <a:pt x="32195" y="12444"/>
                    <a:pt x="32195" y="12444"/>
                  </a:cubicBezTo>
                  <a:cubicBezTo>
                    <a:pt x="34285" y="12888"/>
                    <a:pt x="34285" y="12888"/>
                    <a:pt x="34285" y="12888"/>
                  </a:cubicBezTo>
                  <a:cubicBezTo>
                    <a:pt x="38466" y="15111"/>
                    <a:pt x="38466" y="15111"/>
                    <a:pt x="38466" y="15111"/>
                  </a:cubicBezTo>
                  <a:cubicBezTo>
                    <a:pt x="40975" y="18222"/>
                    <a:pt x="40975" y="18222"/>
                    <a:pt x="40975" y="18222"/>
                  </a:cubicBezTo>
                  <a:cubicBezTo>
                    <a:pt x="42648" y="19555"/>
                    <a:pt x="42648" y="19555"/>
                    <a:pt x="42648" y="19555"/>
                  </a:cubicBezTo>
                  <a:cubicBezTo>
                    <a:pt x="46411" y="20000"/>
                    <a:pt x="46411" y="20000"/>
                    <a:pt x="46411" y="20000"/>
                  </a:cubicBezTo>
                  <a:cubicBezTo>
                    <a:pt x="47665" y="19555"/>
                    <a:pt x="47665" y="19555"/>
                    <a:pt x="47665" y="19555"/>
                  </a:cubicBezTo>
                  <a:cubicBezTo>
                    <a:pt x="50592" y="20444"/>
                    <a:pt x="50592" y="20444"/>
                    <a:pt x="50592" y="20444"/>
                  </a:cubicBezTo>
                  <a:cubicBezTo>
                    <a:pt x="53101" y="21333"/>
                    <a:pt x="53101" y="21333"/>
                    <a:pt x="53101" y="21333"/>
                  </a:cubicBezTo>
                  <a:cubicBezTo>
                    <a:pt x="54355" y="19555"/>
                    <a:pt x="54355" y="19555"/>
                    <a:pt x="54355" y="19555"/>
                  </a:cubicBezTo>
                  <a:cubicBezTo>
                    <a:pt x="56445" y="17333"/>
                    <a:pt x="56445" y="17333"/>
                    <a:pt x="56445" y="17333"/>
                  </a:cubicBezTo>
                  <a:cubicBezTo>
                    <a:pt x="58118" y="15555"/>
                    <a:pt x="58118" y="15555"/>
                    <a:pt x="58118" y="15555"/>
                  </a:cubicBezTo>
                  <a:cubicBezTo>
                    <a:pt x="61881" y="14666"/>
                    <a:pt x="61881" y="14666"/>
                    <a:pt x="61881" y="14666"/>
                  </a:cubicBezTo>
                  <a:cubicBezTo>
                    <a:pt x="64390" y="13777"/>
                    <a:pt x="64390" y="13777"/>
                    <a:pt x="64390" y="13777"/>
                  </a:cubicBezTo>
                  <a:cubicBezTo>
                    <a:pt x="66898" y="13777"/>
                    <a:pt x="66898" y="13777"/>
                    <a:pt x="66898" y="13777"/>
                  </a:cubicBezTo>
                  <a:cubicBezTo>
                    <a:pt x="70662" y="12444"/>
                    <a:pt x="70662" y="12444"/>
                    <a:pt x="70662" y="12444"/>
                  </a:cubicBezTo>
                  <a:cubicBezTo>
                    <a:pt x="73170" y="11555"/>
                    <a:pt x="73170" y="11555"/>
                    <a:pt x="73170" y="11555"/>
                  </a:cubicBezTo>
                  <a:cubicBezTo>
                    <a:pt x="74425" y="12444"/>
                    <a:pt x="74425" y="12444"/>
                    <a:pt x="74425" y="12444"/>
                  </a:cubicBezTo>
                  <a:cubicBezTo>
                    <a:pt x="75261" y="16000"/>
                    <a:pt x="75261" y="16000"/>
                    <a:pt x="75261" y="16000"/>
                  </a:cubicBezTo>
                  <a:cubicBezTo>
                    <a:pt x="79860" y="16888"/>
                    <a:pt x="79860" y="16888"/>
                    <a:pt x="79860" y="16888"/>
                  </a:cubicBezTo>
                  <a:cubicBezTo>
                    <a:pt x="82787" y="16888"/>
                    <a:pt x="82787" y="16888"/>
                    <a:pt x="82787" y="16888"/>
                  </a:cubicBezTo>
                  <a:cubicBezTo>
                    <a:pt x="84878" y="17333"/>
                    <a:pt x="84878" y="17333"/>
                    <a:pt x="84878" y="17333"/>
                  </a:cubicBezTo>
                  <a:cubicBezTo>
                    <a:pt x="86550" y="19555"/>
                    <a:pt x="86550" y="19555"/>
                    <a:pt x="86550" y="19555"/>
                  </a:cubicBezTo>
                  <a:cubicBezTo>
                    <a:pt x="89059" y="22666"/>
                    <a:pt x="89059" y="22666"/>
                    <a:pt x="89059" y="22666"/>
                  </a:cubicBezTo>
                  <a:cubicBezTo>
                    <a:pt x="89895" y="23555"/>
                    <a:pt x="89895" y="23555"/>
                    <a:pt x="89895" y="23555"/>
                  </a:cubicBezTo>
                  <a:cubicBezTo>
                    <a:pt x="89895" y="23555"/>
                    <a:pt x="90313" y="24000"/>
                    <a:pt x="90731" y="24444"/>
                  </a:cubicBezTo>
                  <a:cubicBezTo>
                    <a:pt x="91149" y="24888"/>
                    <a:pt x="91567" y="25777"/>
                    <a:pt x="91567" y="25777"/>
                  </a:cubicBezTo>
                  <a:cubicBezTo>
                    <a:pt x="93658" y="26222"/>
                    <a:pt x="93658" y="26222"/>
                    <a:pt x="93658" y="26222"/>
                  </a:cubicBezTo>
                  <a:cubicBezTo>
                    <a:pt x="93658" y="26222"/>
                    <a:pt x="94494" y="25333"/>
                    <a:pt x="94494" y="25333"/>
                  </a:cubicBezTo>
                  <a:cubicBezTo>
                    <a:pt x="94494" y="24888"/>
                    <a:pt x="96167" y="24000"/>
                    <a:pt x="96167" y="24000"/>
                  </a:cubicBezTo>
                  <a:cubicBezTo>
                    <a:pt x="97003" y="24888"/>
                    <a:pt x="97003" y="24888"/>
                    <a:pt x="97003" y="24888"/>
                  </a:cubicBezTo>
                  <a:cubicBezTo>
                    <a:pt x="97003" y="24888"/>
                    <a:pt x="97839" y="25333"/>
                    <a:pt x="97003" y="25777"/>
                  </a:cubicBezTo>
                  <a:cubicBezTo>
                    <a:pt x="96585" y="25777"/>
                    <a:pt x="96167" y="26666"/>
                    <a:pt x="95749" y="26666"/>
                  </a:cubicBezTo>
                  <a:cubicBezTo>
                    <a:pt x="94912" y="26666"/>
                    <a:pt x="94076" y="26666"/>
                    <a:pt x="94076" y="26666"/>
                  </a:cubicBezTo>
                  <a:cubicBezTo>
                    <a:pt x="92404" y="26666"/>
                    <a:pt x="92404" y="26666"/>
                    <a:pt x="92404" y="26666"/>
                  </a:cubicBezTo>
                  <a:cubicBezTo>
                    <a:pt x="91567" y="27555"/>
                    <a:pt x="91567" y="27555"/>
                    <a:pt x="91567" y="27555"/>
                  </a:cubicBezTo>
                  <a:cubicBezTo>
                    <a:pt x="86968" y="27555"/>
                    <a:pt x="86968" y="27555"/>
                    <a:pt x="86968" y="27555"/>
                  </a:cubicBezTo>
                  <a:cubicBezTo>
                    <a:pt x="85714" y="28000"/>
                    <a:pt x="85714" y="28000"/>
                    <a:pt x="85714" y="28000"/>
                  </a:cubicBezTo>
                  <a:cubicBezTo>
                    <a:pt x="84041" y="27111"/>
                    <a:pt x="84041" y="27111"/>
                    <a:pt x="84041" y="27111"/>
                  </a:cubicBezTo>
                  <a:cubicBezTo>
                    <a:pt x="82369" y="26222"/>
                    <a:pt x="82369" y="26222"/>
                    <a:pt x="82369" y="26222"/>
                  </a:cubicBezTo>
                  <a:cubicBezTo>
                    <a:pt x="80696" y="28444"/>
                    <a:pt x="80696" y="28444"/>
                    <a:pt x="80696" y="28444"/>
                  </a:cubicBezTo>
                  <a:cubicBezTo>
                    <a:pt x="81114" y="29777"/>
                    <a:pt x="81114" y="29777"/>
                    <a:pt x="81114" y="29777"/>
                  </a:cubicBezTo>
                  <a:cubicBezTo>
                    <a:pt x="81114" y="30666"/>
                    <a:pt x="81114" y="30666"/>
                    <a:pt x="81114" y="30666"/>
                  </a:cubicBezTo>
                  <a:cubicBezTo>
                    <a:pt x="81114" y="30666"/>
                    <a:pt x="81114" y="31555"/>
                    <a:pt x="81533" y="31555"/>
                  </a:cubicBezTo>
                  <a:cubicBezTo>
                    <a:pt x="81533" y="31555"/>
                    <a:pt x="81951" y="32000"/>
                    <a:pt x="81951" y="32000"/>
                  </a:cubicBezTo>
                  <a:cubicBezTo>
                    <a:pt x="84041" y="32888"/>
                    <a:pt x="84041" y="32888"/>
                    <a:pt x="84041" y="32888"/>
                  </a:cubicBezTo>
                  <a:cubicBezTo>
                    <a:pt x="84878" y="32000"/>
                    <a:pt x="84878" y="32000"/>
                    <a:pt x="84878" y="32000"/>
                  </a:cubicBezTo>
                  <a:cubicBezTo>
                    <a:pt x="84878" y="32000"/>
                    <a:pt x="83623" y="31111"/>
                    <a:pt x="84041" y="31111"/>
                  </a:cubicBezTo>
                  <a:cubicBezTo>
                    <a:pt x="84459" y="31111"/>
                    <a:pt x="86132" y="32000"/>
                    <a:pt x="86132" y="32000"/>
                  </a:cubicBezTo>
                  <a:cubicBezTo>
                    <a:pt x="86132" y="32000"/>
                    <a:pt x="85714" y="32888"/>
                    <a:pt x="85714" y="32888"/>
                  </a:cubicBezTo>
                  <a:cubicBezTo>
                    <a:pt x="85296" y="33333"/>
                    <a:pt x="85296" y="33333"/>
                    <a:pt x="85296" y="33333"/>
                  </a:cubicBezTo>
                  <a:cubicBezTo>
                    <a:pt x="85714" y="33777"/>
                    <a:pt x="87804" y="34222"/>
                    <a:pt x="87804" y="34222"/>
                  </a:cubicBezTo>
                  <a:cubicBezTo>
                    <a:pt x="88222" y="34222"/>
                    <a:pt x="89477" y="35111"/>
                    <a:pt x="89477" y="35111"/>
                  </a:cubicBezTo>
                  <a:cubicBezTo>
                    <a:pt x="91567" y="36444"/>
                    <a:pt x="91567" y="36444"/>
                    <a:pt x="91567" y="36444"/>
                  </a:cubicBezTo>
                  <a:cubicBezTo>
                    <a:pt x="94494" y="37777"/>
                    <a:pt x="94494" y="37777"/>
                    <a:pt x="94494" y="37777"/>
                  </a:cubicBezTo>
                  <a:cubicBezTo>
                    <a:pt x="97839" y="39111"/>
                    <a:pt x="97839" y="39111"/>
                    <a:pt x="97839" y="39111"/>
                  </a:cubicBezTo>
                  <a:cubicBezTo>
                    <a:pt x="101184" y="42666"/>
                    <a:pt x="101184" y="42666"/>
                    <a:pt x="101184" y="42666"/>
                  </a:cubicBezTo>
                  <a:cubicBezTo>
                    <a:pt x="102857" y="44888"/>
                    <a:pt x="102857" y="44888"/>
                    <a:pt x="102857" y="44888"/>
                  </a:cubicBezTo>
                  <a:cubicBezTo>
                    <a:pt x="102020" y="45777"/>
                    <a:pt x="102020" y="45777"/>
                    <a:pt x="102020" y="45777"/>
                  </a:cubicBezTo>
                  <a:cubicBezTo>
                    <a:pt x="102020" y="45777"/>
                    <a:pt x="101602" y="45777"/>
                    <a:pt x="101602" y="46222"/>
                  </a:cubicBezTo>
                  <a:cubicBezTo>
                    <a:pt x="102020" y="46666"/>
                    <a:pt x="102857" y="48444"/>
                    <a:pt x="102857" y="48444"/>
                  </a:cubicBezTo>
                  <a:cubicBezTo>
                    <a:pt x="102439" y="48888"/>
                    <a:pt x="103275" y="50222"/>
                    <a:pt x="103275" y="50222"/>
                  </a:cubicBezTo>
                  <a:cubicBezTo>
                    <a:pt x="104111" y="55111"/>
                    <a:pt x="104111" y="55111"/>
                    <a:pt x="104111" y="55111"/>
                  </a:cubicBezTo>
                  <a:cubicBezTo>
                    <a:pt x="104529" y="57777"/>
                    <a:pt x="104529" y="57777"/>
                    <a:pt x="104529" y="57777"/>
                  </a:cubicBezTo>
                  <a:cubicBezTo>
                    <a:pt x="104111" y="60444"/>
                    <a:pt x="104111" y="60444"/>
                    <a:pt x="104111" y="60444"/>
                  </a:cubicBezTo>
                  <a:cubicBezTo>
                    <a:pt x="102439" y="62666"/>
                    <a:pt x="102439" y="62666"/>
                    <a:pt x="102439" y="62666"/>
                  </a:cubicBezTo>
                  <a:cubicBezTo>
                    <a:pt x="101184" y="65333"/>
                    <a:pt x="101184" y="65333"/>
                    <a:pt x="101184" y="65333"/>
                  </a:cubicBezTo>
                  <a:cubicBezTo>
                    <a:pt x="101184" y="65333"/>
                    <a:pt x="100348" y="67111"/>
                    <a:pt x="99930" y="67555"/>
                  </a:cubicBezTo>
                  <a:cubicBezTo>
                    <a:pt x="99930" y="67555"/>
                    <a:pt x="98257" y="68888"/>
                    <a:pt x="98257" y="69333"/>
                  </a:cubicBezTo>
                  <a:cubicBezTo>
                    <a:pt x="98257" y="69333"/>
                    <a:pt x="97421" y="71111"/>
                    <a:pt x="97421" y="71111"/>
                  </a:cubicBezTo>
                  <a:cubicBezTo>
                    <a:pt x="97421" y="74666"/>
                    <a:pt x="97421" y="74666"/>
                    <a:pt x="97421" y="74666"/>
                  </a:cubicBezTo>
                  <a:cubicBezTo>
                    <a:pt x="98257" y="75555"/>
                    <a:pt x="98257" y="75555"/>
                    <a:pt x="98257" y="75555"/>
                  </a:cubicBezTo>
                  <a:cubicBezTo>
                    <a:pt x="100348" y="76444"/>
                    <a:pt x="100348" y="76444"/>
                    <a:pt x="100348" y="76444"/>
                  </a:cubicBezTo>
                  <a:cubicBezTo>
                    <a:pt x="101184" y="75555"/>
                    <a:pt x="101184" y="75555"/>
                    <a:pt x="101184" y="75555"/>
                  </a:cubicBezTo>
                  <a:cubicBezTo>
                    <a:pt x="101184" y="75555"/>
                    <a:pt x="102020" y="75111"/>
                    <a:pt x="102020" y="74666"/>
                  </a:cubicBezTo>
                  <a:cubicBezTo>
                    <a:pt x="102439" y="74666"/>
                    <a:pt x="102857" y="73777"/>
                    <a:pt x="102857" y="73777"/>
                  </a:cubicBezTo>
                  <a:cubicBezTo>
                    <a:pt x="102857" y="73777"/>
                    <a:pt x="104111" y="72888"/>
                    <a:pt x="104111" y="72888"/>
                  </a:cubicBezTo>
                  <a:cubicBezTo>
                    <a:pt x="104111" y="72888"/>
                    <a:pt x="104111" y="71555"/>
                    <a:pt x="104111" y="71555"/>
                  </a:cubicBezTo>
                  <a:cubicBezTo>
                    <a:pt x="104111" y="71555"/>
                    <a:pt x="104529" y="69777"/>
                    <a:pt x="104529" y="69777"/>
                  </a:cubicBezTo>
                  <a:cubicBezTo>
                    <a:pt x="104529" y="69777"/>
                    <a:pt x="105365" y="69333"/>
                    <a:pt x="105365" y="69333"/>
                  </a:cubicBezTo>
                  <a:cubicBezTo>
                    <a:pt x="105365" y="68888"/>
                    <a:pt x="106620" y="68000"/>
                    <a:pt x="106620" y="68000"/>
                  </a:cubicBezTo>
                  <a:cubicBezTo>
                    <a:pt x="106620" y="68000"/>
                    <a:pt x="108292" y="66666"/>
                    <a:pt x="108292" y="66666"/>
                  </a:cubicBezTo>
                  <a:cubicBezTo>
                    <a:pt x="108710" y="66666"/>
                    <a:pt x="109547" y="65333"/>
                    <a:pt x="109547" y="65333"/>
                  </a:cubicBezTo>
                  <a:cubicBezTo>
                    <a:pt x="110801" y="65333"/>
                    <a:pt x="110801" y="65333"/>
                    <a:pt x="110801" y="65333"/>
                  </a:cubicBezTo>
                  <a:cubicBezTo>
                    <a:pt x="112473" y="65777"/>
                    <a:pt x="112473" y="65777"/>
                    <a:pt x="112473" y="65777"/>
                  </a:cubicBezTo>
                  <a:cubicBezTo>
                    <a:pt x="114982" y="68444"/>
                    <a:pt x="114982" y="68444"/>
                    <a:pt x="114982" y="68444"/>
                  </a:cubicBezTo>
                  <a:cubicBezTo>
                    <a:pt x="116655" y="72000"/>
                    <a:pt x="116655" y="72000"/>
                    <a:pt x="116655" y="72000"/>
                  </a:cubicBezTo>
                  <a:cubicBezTo>
                    <a:pt x="118327" y="81777"/>
                    <a:pt x="118327" y="81777"/>
                    <a:pt x="118327" y="81777"/>
                  </a:cubicBezTo>
                  <a:cubicBezTo>
                    <a:pt x="119581" y="84000"/>
                    <a:pt x="119581" y="84000"/>
                    <a:pt x="119581" y="84000"/>
                  </a:cubicBezTo>
                  <a:cubicBezTo>
                    <a:pt x="119581" y="85777"/>
                    <a:pt x="119581" y="85777"/>
                    <a:pt x="119581" y="85777"/>
                  </a:cubicBezTo>
                  <a:cubicBezTo>
                    <a:pt x="119581" y="85777"/>
                    <a:pt x="120000" y="87111"/>
                    <a:pt x="120000" y="87555"/>
                  </a:cubicBezTo>
                  <a:cubicBezTo>
                    <a:pt x="120000" y="88000"/>
                    <a:pt x="120000" y="94666"/>
                    <a:pt x="120000" y="94666"/>
                  </a:cubicBezTo>
                  <a:cubicBezTo>
                    <a:pt x="117073" y="94666"/>
                    <a:pt x="117073" y="94666"/>
                    <a:pt x="117073" y="94666"/>
                  </a:cubicBezTo>
                  <a:cubicBezTo>
                    <a:pt x="116236" y="94666"/>
                    <a:pt x="116236" y="94666"/>
                    <a:pt x="116236" y="94666"/>
                  </a:cubicBezTo>
                  <a:cubicBezTo>
                    <a:pt x="116236" y="96000"/>
                    <a:pt x="116236" y="96000"/>
                    <a:pt x="116236" y="96000"/>
                  </a:cubicBezTo>
                  <a:cubicBezTo>
                    <a:pt x="114982" y="97777"/>
                    <a:pt x="114982" y="97777"/>
                    <a:pt x="114982" y="97777"/>
                  </a:cubicBezTo>
                  <a:cubicBezTo>
                    <a:pt x="114564" y="100000"/>
                    <a:pt x="114564" y="100000"/>
                    <a:pt x="114564" y="100000"/>
                  </a:cubicBezTo>
                  <a:cubicBezTo>
                    <a:pt x="113728" y="101777"/>
                    <a:pt x="113728" y="101777"/>
                    <a:pt x="113728" y="101777"/>
                  </a:cubicBezTo>
                  <a:cubicBezTo>
                    <a:pt x="112473" y="103555"/>
                    <a:pt x="112473" y="103555"/>
                    <a:pt x="112473" y="103555"/>
                  </a:cubicBezTo>
                  <a:cubicBezTo>
                    <a:pt x="111219" y="108000"/>
                    <a:pt x="111219" y="108000"/>
                    <a:pt x="111219" y="108000"/>
                  </a:cubicBezTo>
                  <a:cubicBezTo>
                    <a:pt x="111219" y="110666"/>
                    <a:pt x="111219" y="110666"/>
                    <a:pt x="111219" y="110666"/>
                  </a:cubicBezTo>
                  <a:cubicBezTo>
                    <a:pt x="109547" y="112888"/>
                    <a:pt x="109547" y="112888"/>
                    <a:pt x="109547" y="112888"/>
                  </a:cubicBezTo>
                  <a:cubicBezTo>
                    <a:pt x="108292" y="115111"/>
                    <a:pt x="108292" y="115111"/>
                    <a:pt x="108292" y="115111"/>
                  </a:cubicBezTo>
                  <a:cubicBezTo>
                    <a:pt x="89059" y="118666"/>
                    <a:pt x="89059" y="118666"/>
                    <a:pt x="89059" y="118666"/>
                  </a:cubicBezTo>
                  <a:cubicBezTo>
                    <a:pt x="88641" y="117777"/>
                    <a:pt x="88641" y="117777"/>
                    <a:pt x="88641" y="117777"/>
                  </a:cubicBezTo>
                  <a:cubicBezTo>
                    <a:pt x="58954" y="120000"/>
                    <a:pt x="58954" y="120000"/>
                    <a:pt x="58954" y="120000"/>
                  </a:cubicBezTo>
                  <a:cubicBezTo>
                    <a:pt x="61045" y="117777"/>
                    <a:pt x="61045" y="117777"/>
                    <a:pt x="61045" y="117777"/>
                  </a:cubicBezTo>
                  <a:cubicBezTo>
                    <a:pt x="61881" y="116000"/>
                    <a:pt x="61881" y="116000"/>
                    <a:pt x="61881" y="116000"/>
                  </a:cubicBezTo>
                  <a:cubicBezTo>
                    <a:pt x="63554" y="112888"/>
                    <a:pt x="63554" y="112888"/>
                    <a:pt x="63554" y="112888"/>
                  </a:cubicBezTo>
                  <a:cubicBezTo>
                    <a:pt x="65226" y="108888"/>
                    <a:pt x="65226" y="108888"/>
                    <a:pt x="65226" y="108888"/>
                  </a:cubicBezTo>
                  <a:cubicBezTo>
                    <a:pt x="66062" y="104444"/>
                    <a:pt x="66062" y="104444"/>
                    <a:pt x="66062" y="104444"/>
                  </a:cubicBezTo>
                  <a:cubicBezTo>
                    <a:pt x="65644" y="96444"/>
                    <a:pt x="65644" y="96444"/>
                    <a:pt x="65644" y="96444"/>
                  </a:cubicBezTo>
                  <a:cubicBezTo>
                    <a:pt x="65644" y="92888"/>
                    <a:pt x="65644" y="92888"/>
                    <a:pt x="65644" y="92888"/>
                  </a:cubicBezTo>
                  <a:cubicBezTo>
                    <a:pt x="63972" y="90222"/>
                    <a:pt x="63972" y="90222"/>
                    <a:pt x="63972" y="90222"/>
                  </a:cubicBezTo>
                  <a:cubicBezTo>
                    <a:pt x="62299" y="86666"/>
                    <a:pt x="62299" y="86666"/>
                    <a:pt x="62299" y="86666"/>
                  </a:cubicBezTo>
                  <a:cubicBezTo>
                    <a:pt x="60627" y="84888"/>
                    <a:pt x="60627" y="84888"/>
                    <a:pt x="60627" y="84888"/>
                  </a:cubicBezTo>
                  <a:cubicBezTo>
                    <a:pt x="59372" y="81777"/>
                    <a:pt x="59372" y="81777"/>
                    <a:pt x="59372" y="81777"/>
                  </a:cubicBezTo>
                  <a:cubicBezTo>
                    <a:pt x="60209" y="79555"/>
                    <a:pt x="60209" y="79555"/>
                    <a:pt x="60209" y="79555"/>
                  </a:cubicBezTo>
                  <a:cubicBezTo>
                    <a:pt x="61045" y="78666"/>
                    <a:pt x="61045" y="78666"/>
                    <a:pt x="61045" y="78666"/>
                  </a:cubicBezTo>
                  <a:cubicBezTo>
                    <a:pt x="61045" y="76888"/>
                    <a:pt x="61045" y="76888"/>
                    <a:pt x="61045" y="76888"/>
                  </a:cubicBezTo>
                  <a:cubicBezTo>
                    <a:pt x="60209" y="73333"/>
                    <a:pt x="60209" y="73333"/>
                    <a:pt x="60209" y="73333"/>
                  </a:cubicBezTo>
                  <a:cubicBezTo>
                    <a:pt x="58954" y="72000"/>
                    <a:pt x="58954" y="72000"/>
                    <a:pt x="58954" y="72000"/>
                  </a:cubicBezTo>
                  <a:cubicBezTo>
                    <a:pt x="60209" y="71111"/>
                    <a:pt x="60209" y="71111"/>
                    <a:pt x="60209" y="71111"/>
                  </a:cubicBezTo>
                  <a:cubicBezTo>
                    <a:pt x="60627" y="68888"/>
                    <a:pt x="60627" y="68888"/>
                    <a:pt x="60627" y="68888"/>
                  </a:cubicBezTo>
                  <a:cubicBezTo>
                    <a:pt x="61045" y="66666"/>
                    <a:pt x="61045" y="66666"/>
                    <a:pt x="61045" y="66666"/>
                  </a:cubicBezTo>
                  <a:cubicBezTo>
                    <a:pt x="61881" y="65333"/>
                    <a:pt x="61881" y="65333"/>
                    <a:pt x="61881" y="65333"/>
                  </a:cubicBezTo>
                  <a:cubicBezTo>
                    <a:pt x="61881" y="61777"/>
                    <a:pt x="61881" y="61777"/>
                    <a:pt x="61881" y="61777"/>
                  </a:cubicBezTo>
                  <a:cubicBezTo>
                    <a:pt x="61463" y="60000"/>
                    <a:pt x="61463" y="60000"/>
                    <a:pt x="61463" y="60000"/>
                  </a:cubicBezTo>
                  <a:cubicBezTo>
                    <a:pt x="61881" y="57777"/>
                    <a:pt x="61881" y="57777"/>
                    <a:pt x="61881" y="57777"/>
                  </a:cubicBezTo>
                  <a:cubicBezTo>
                    <a:pt x="63135" y="56000"/>
                    <a:pt x="63135" y="56000"/>
                    <a:pt x="63135" y="56000"/>
                  </a:cubicBezTo>
                  <a:cubicBezTo>
                    <a:pt x="63972" y="54222"/>
                    <a:pt x="63972" y="54222"/>
                    <a:pt x="63972" y="54222"/>
                  </a:cubicBezTo>
                  <a:cubicBezTo>
                    <a:pt x="63972" y="52000"/>
                    <a:pt x="63972" y="52000"/>
                    <a:pt x="63972" y="52000"/>
                  </a:cubicBezTo>
                  <a:cubicBezTo>
                    <a:pt x="65644" y="51555"/>
                    <a:pt x="65644" y="51555"/>
                    <a:pt x="65644" y="51555"/>
                  </a:cubicBezTo>
                  <a:cubicBezTo>
                    <a:pt x="68153" y="51555"/>
                    <a:pt x="68153" y="51555"/>
                    <a:pt x="68153" y="51555"/>
                  </a:cubicBezTo>
                  <a:cubicBezTo>
                    <a:pt x="68989" y="48000"/>
                    <a:pt x="68989" y="48000"/>
                    <a:pt x="68989" y="48000"/>
                  </a:cubicBezTo>
                  <a:cubicBezTo>
                    <a:pt x="69407" y="47111"/>
                    <a:pt x="69407" y="47111"/>
                    <a:pt x="69407" y="47111"/>
                  </a:cubicBezTo>
                  <a:cubicBezTo>
                    <a:pt x="70243" y="46666"/>
                    <a:pt x="70243" y="46666"/>
                    <a:pt x="70243" y="46666"/>
                  </a:cubicBezTo>
                  <a:cubicBezTo>
                    <a:pt x="71498" y="50666"/>
                    <a:pt x="71498" y="50666"/>
                    <a:pt x="71498" y="50666"/>
                  </a:cubicBezTo>
                  <a:cubicBezTo>
                    <a:pt x="69825" y="52888"/>
                    <a:pt x="69825" y="52888"/>
                    <a:pt x="69825" y="52888"/>
                  </a:cubicBezTo>
                  <a:cubicBezTo>
                    <a:pt x="69825" y="53777"/>
                    <a:pt x="69825" y="53777"/>
                    <a:pt x="69825" y="53777"/>
                  </a:cubicBezTo>
                  <a:cubicBezTo>
                    <a:pt x="69825" y="53777"/>
                    <a:pt x="70243" y="54222"/>
                    <a:pt x="70662" y="54222"/>
                  </a:cubicBezTo>
                  <a:cubicBezTo>
                    <a:pt x="71080" y="54222"/>
                    <a:pt x="71080" y="54222"/>
                    <a:pt x="71080" y="54222"/>
                  </a:cubicBezTo>
                  <a:cubicBezTo>
                    <a:pt x="71080" y="54222"/>
                    <a:pt x="71916" y="53777"/>
                    <a:pt x="71916" y="53777"/>
                  </a:cubicBezTo>
                  <a:cubicBezTo>
                    <a:pt x="71916" y="53333"/>
                    <a:pt x="72334" y="52000"/>
                    <a:pt x="72334" y="52000"/>
                  </a:cubicBezTo>
                  <a:cubicBezTo>
                    <a:pt x="72752" y="51555"/>
                    <a:pt x="72752" y="51555"/>
                    <a:pt x="72752" y="51555"/>
                  </a:cubicBezTo>
                  <a:cubicBezTo>
                    <a:pt x="73170" y="49333"/>
                    <a:pt x="73170" y="49333"/>
                    <a:pt x="73170" y="49333"/>
                  </a:cubicBezTo>
                  <a:cubicBezTo>
                    <a:pt x="73170" y="48000"/>
                    <a:pt x="73170" y="48000"/>
                    <a:pt x="73170" y="48000"/>
                  </a:cubicBezTo>
                  <a:cubicBezTo>
                    <a:pt x="73170" y="46222"/>
                    <a:pt x="73170" y="46222"/>
                    <a:pt x="73170" y="46222"/>
                  </a:cubicBezTo>
                  <a:cubicBezTo>
                    <a:pt x="73170" y="44444"/>
                    <a:pt x="73170" y="44444"/>
                    <a:pt x="73170" y="44444"/>
                  </a:cubicBezTo>
                  <a:cubicBezTo>
                    <a:pt x="74425" y="42666"/>
                    <a:pt x="74425" y="42666"/>
                    <a:pt x="74425" y="42666"/>
                  </a:cubicBezTo>
                  <a:cubicBezTo>
                    <a:pt x="75261" y="41777"/>
                    <a:pt x="75261" y="41777"/>
                    <a:pt x="75261" y="41777"/>
                  </a:cubicBezTo>
                  <a:cubicBezTo>
                    <a:pt x="77351" y="41333"/>
                    <a:pt x="77351" y="41333"/>
                    <a:pt x="77351" y="41333"/>
                  </a:cubicBezTo>
                  <a:cubicBezTo>
                    <a:pt x="78188" y="40444"/>
                    <a:pt x="78188" y="40444"/>
                    <a:pt x="78188" y="40444"/>
                  </a:cubicBezTo>
                  <a:cubicBezTo>
                    <a:pt x="76515" y="38666"/>
                    <a:pt x="76515" y="38666"/>
                    <a:pt x="76515" y="38666"/>
                  </a:cubicBezTo>
                  <a:cubicBezTo>
                    <a:pt x="76097" y="37333"/>
                    <a:pt x="76097" y="37333"/>
                    <a:pt x="76097" y="37333"/>
                  </a:cubicBezTo>
                  <a:cubicBezTo>
                    <a:pt x="76933" y="36000"/>
                    <a:pt x="76933" y="36000"/>
                    <a:pt x="76933" y="36000"/>
                  </a:cubicBezTo>
                  <a:cubicBezTo>
                    <a:pt x="77770" y="34666"/>
                    <a:pt x="77770" y="34666"/>
                    <a:pt x="77770" y="34666"/>
                  </a:cubicBezTo>
                  <a:cubicBezTo>
                    <a:pt x="78188" y="34222"/>
                    <a:pt x="78188" y="34222"/>
                    <a:pt x="78188" y="34222"/>
                  </a:cubicBezTo>
                  <a:cubicBezTo>
                    <a:pt x="78188" y="33333"/>
                    <a:pt x="78188" y="33333"/>
                    <a:pt x="78188" y="33333"/>
                  </a:cubicBezTo>
                  <a:cubicBezTo>
                    <a:pt x="78606" y="32888"/>
                    <a:pt x="78606" y="32888"/>
                    <a:pt x="78606" y="32888"/>
                  </a:cubicBezTo>
                  <a:cubicBezTo>
                    <a:pt x="78606" y="32888"/>
                    <a:pt x="78606" y="32888"/>
                    <a:pt x="79024" y="32888"/>
                  </a:cubicBezTo>
                  <a:cubicBezTo>
                    <a:pt x="79024" y="32888"/>
                    <a:pt x="80696" y="32444"/>
                    <a:pt x="80696" y="32444"/>
                  </a:cubicBezTo>
                  <a:cubicBezTo>
                    <a:pt x="81533" y="32444"/>
                    <a:pt x="81533" y="32444"/>
                    <a:pt x="81533" y="32444"/>
                  </a:cubicBezTo>
                  <a:cubicBezTo>
                    <a:pt x="80696" y="31111"/>
                    <a:pt x="80696" y="31111"/>
                    <a:pt x="80696" y="31111"/>
                  </a:cubicBezTo>
                  <a:cubicBezTo>
                    <a:pt x="79024" y="29777"/>
                    <a:pt x="79024" y="29777"/>
                    <a:pt x="79024" y="29777"/>
                  </a:cubicBezTo>
                  <a:cubicBezTo>
                    <a:pt x="78188" y="28888"/>
                    <a:pt x="78188" y="28888"/>
                    <a:pt x="78188" y="28888"/>
                  </a:cubicBezTo>
                  <a:cubicBezTo>
                    <a:pt x="76933" y="28000"/>
                    <a:pt x="76933" y="28000"/>
                    <a:pt x="76933" y="28000"/>
                  </a:cubicBezTo>
                  <a:cubicBezTo>
                    <a:pt x="74843" y="27111"/>
                    <a:pt x="74843" y="27111"/>
                    <a:pt x="74843" y="27111"/>
                  </a:cubicBezTo>
                  <a:cubicBezTo>
                    <a:pt x="71080" y="26666"/>
                    <a:pt x="71080" y="26666"/>
                    <a:pt x="71080" y="26666"/>
                  </a:cubicBezTo>
                  <a:cubicBezTo>
                    <a:pt x="68153" y="28444"/>
                    <a:pt x="68153" y="28444"/>
                    <a:pt x="68153" y="28444"/>
                  </a:cubicBezTo>
                  <a:cubicBezTo>
                    <a:pt x="66480" y="30222"/>
                    <a:pt x="66480" y="30222"/>
                    <a:pt x="66480" y="30222"/>
                  </a:cubicBezTo>
                  <a:cubicBezTo>
                    <a:pt x="63554" y="30666"/>
                    <a:pt x="63554" y="30666"/>
                    <a:pt x="63554" y="30666"/>
                  </a:cubicBezTo>
                  <a:cubicBezTo>
                    <a:pt x="60209" y="30666"/>
                    <a:pt x="60209" y="30666"/>
                    <a:pt x="60209" y="30666"/>
                  </a:cubicBezTo>
                  <a:cubicBezTo>
                    <a:pt x="58536" y="32000"/>
                    <a:pt x="58536" y="32000"/>
                    <a:pt x="58536" y="32000"/>
                  </a:cubicBezTo>
                  <a:cubicBezTo>
                    <a:pt x="56445" y="36000"/>
                    <a:pt x="56445" y="36000"/>
                    <a:pt x="56445" y="36000"/>
                  </a:cubicBezTo>
                  <a:cubicBezTo>
                    <a:pt x="53937" y="37777"/>
                    <a:pt x="53937" y="37777"/>
                    <a:pt x="53937" y="37777"/>
                  </a:cubicBezTo>
                  <a:cubicBezTo>
                    <a:pt x="53519" y="37333"/>
                    <a:pt x="53519" y="37333"/>
                    <a:pt x="53519" y="37333"/>
                  </a:cubicBezTo>
                  <a:cubicBezTo>
                    <a:pt x="54355" y="35555"/>
                    <a:pt x="54355" y="35555"/>
                    <a:pt x="54355" y="35555"/>
                  </a:cubicBezTo>
                  <a:cubicBezTo>
                    <a:pt x="55609" y="34222"/>
                    <a:pt x="55609" y="34222"/>
                    <a:pt x="55609" y="34222"/>
                  </a:cubicBezTo>
                  <a:cubicBezTo>
                    <a:pt x="54773" y="32888"/>
                    <a:pt x="54773" y="32888"/>
                    <a:pt x="54773" y="32888"/>
                  </a:cubicBezTo>
                  <a:cubicBezTo>
                    <a:pt x="53101" y="33777"/>
                    <a:pt x="53101" y="33777"/>
                    <a:pt x="53101" y="33777"/>
                  </a:cubicBezTo>
                  <a:cubicBezTo>
                    <a:pt x="52264" y="34222"/>
                    <a:pt x="52264" y="34222"/>
                    <a:pt x="52264" y="34222"/>
                  </a:cubicBezTo>
                  <a:cubicBezTo>
                    <a:pt x="51428" y="36000"/>
                    <a:pt x="51428" y="36000"/>
                    <a:pt x="51428" y="36000"/>
                  </a:cubicBezTo>
                  <a:cubicBezTo>
                    <a:pt x="50592" y="36444"/>
                    <a:pt x="50592" y="36444"/>
                    <a:pt x="50592" y="36444"/>
                  </a:cubicBezTo>
                  <a:cubicBezTo>
                    <a:pt x="50174" y="36444"/>
                    <a:pt x="50174" y="36444"/>
                    <a:pt x="50174" y="36444"/>
                  </a:cubicBezTo>
                  <a:cubicBezTo>
                    <a:pt x="49337" y="33333"/>
                    <a:pt x="49337" y="33333"/>
                    <a:pt x="49337" y="33333"/>
                  </a:cubicBezTo>
                  <a:cubicBezTo>
                    <a:pt x="48919" y="33333"/>
                    <a:pt x="48919" y="33333"/>
                    <a:pt x="48919" y="33333"/>
                  </a:cubicBezTo>
                  <a:cubicBezTo>
                    <a:pt x="48083" y="36000"/>
                    <a:pt x="48083" y="36000"/>
                    <a:pt x="48083" y="36000"/>
                  </a:cubicBezTo>
                  <a:cubicBezTo>
                    <a:pt x="47665" y="37777"/>
                    <a:pt x="47665" y="37777"/>
                    <a:pt x="47665" y="37777"/>
                  </a:cubicBezTo>
                  <a:cubicBezTo>
                    <a:pt x="45993" y="40000"/>
                    <a:pt x="45993" y="40000"/>
                    <a:pt x="45993" y="40000"/>
                  </a:cubicBezTo>
                  <a:cubicBezTo>
                    <a:pt x="44738" y="44888"/>
                    <a:pt x="44738" y="44888"/>
                    <a:pt x="44738" y="44888"/>
                  </a:cubicBezTo>
                  <a:cubicBezTo>
                    <a:pt x="43902" y="47555"/>
                    <a:pt x="43902" y="47555"/>
                    <a:pt x="43902" y="47555"/>
                  </a:cubicBezTo>
                  <a:cubicBezTo>
                    <a:pt x="41393" y="49777"/>
                    <a:pt x="41393" y="49777"/>
                    <a:pt x="41393" y="49777"/>
                  </a:cubicBezTo>
                  <a:cubicBezTo>
                    <a:pt x="40557" y="48000"/>
                    <a:pt x="40557" y="48000"/>
                    <a:pt x="40557" y="48000"/>
                  </a:cubicBezTo>
                  <a:cubicBezTo>
                    <a:pt x="40139" y="44888"/>
                    <a:pt x="40139" y="44888"/>
                    <a:pt x="40139" y="44888"/>
                  </a:cubicBezTo>
                  <a:cubicBezTo>
                    <a:pt x="39721" y="44444"/>
                    <a:pt x="39721" y="44444"/>
                    <a:pt x="39721" y="44444"/>
                  </a:cubicBezTo>
                  <a:cubicBezTo>
                    <a:pt x="38885" y="43111"/>
                    <a:pt x="38885" y="43111"/>
                    <a:pt x="38885" y="43111"/>
                  </a:cubicBezTo>
                  <a:cubicBezTo>
                    <a:pt x="39303" y="41777"/>
                    <a:pt x="39303" y="41777"/>
                    <a:pt x="39303" y="41777"/>
                  </a:cubicBezTo>
                  <a:cubicBezTo>
                    <a:pt x="38885" y="39111"/>
                    <a:pt x="38885" y="39111"/>
                    <a:pt x="38885" y="39111"/>
                  </a:cubicBezTo>
                  <a:cubicBezTo>
                    <a:pt x="37630" y="37777"/>
                    <a:pt x="37630" y="37777"/>
                    <a:pt x="37630" y="37777"/>
                  </a:cubicBezTo>
                  <a:cubicBezTo>
                    <a:pt x="35121" y="36000"/>
                    <a:pt x="35121" y="36000"/>
                    <a:pt x="35121" y="36000"/>
                  </a:cubicBezTo>
                  <a:cubicBezTo>
                    <a:pt x="34285" y="34222"/>
                    <a:pt x="34285" y="34222"/>
                    <a:pt x="34285" y="34222"/>
                  </a:cubicBezTo>
                  <a:cubicBezTo>
                    <a:pt x="31358" y="33777"/>
                    <a:pt x="31358" y="33777"/>
                    <a:pt x="31358" y="33777"/>
                  </a:cubicBezTo>
                  <a:cubicBezTo>
                    <a:pt x="27595" y="33777"/>
                    <a:pt x="27595" y="33777"/>
                    <a:pt x="27595" y="33777"/>
                  </a:cubicBezTo>
                  <a:cubicBezTo>
                    <a:pt x="26759" y="32888"/>
                    <a:pt x="26759" y="32888"/>
                    <a:pt x="26759" y="32888"/>
                  </a:cubicBezTo>
                  <a:cubicBezTo>
                    <a:pt x="24250" y="32888"/>
                    <a:pt x="24250" y="32888"/>
                    <a:pt x="24250" y="32888"/>
                  </a:cubicBezTo>
                  <a:cubicBezTo>
                    <a:pt x="20905" y="32444"/>
                    <a:pt x="20905" y="32444"/>
                    <a:pt x="20905" y="32444"/>
                  </a:cubicBezTo>
                  <a:cubicBezTo>
                    <a:pt x="20487" y="31555"/>
                    <a:pt x="20487" y="31555"/>
                    <a:pt x="20487" y="31555"/>
                  </a:cubicBezTo>
                  <a:cubicBezTo>
                    <a:pt x="17979" y="30222"/>
                    <a:pt x="17979" y="30222"/>
                    <a:pt x="17979" y="30222"/>
                  </a:cubicBezTo>
                  <a:cubicBezTo>
                    <a:pt x="15052" y="29777"/>
                    <a:pt x="15052" y="29777"/>
                    <a:pt x="15052" y="29777"/>
                  </a:cubicBezTo>
                  <a:cubicBezTo>
                    <a:pt x="12125" y="28888"/>
                    <a:pt x="12125" y="28888"/>
                    <a:pt x="12125" y="28888"/>
                  </a:cubicBezTo>
                  <a:cubicBezTo>
                    <a:pt x="8780" y="27555"/>
                    <a:pt x="8780" y="27555"/>
                    <a:pt x="8780" y="27555"/>
                  </a:cubicBezTo>
                  <a:cubicBezTo>
                    <a:pt x="6689" y="26222"/>
                    <a:pt x="6689" y="26222"/>
                    <a:pt x="6689" y="26222"/>
                  </a:cubicBezTo>
                  <a:cubicBezTo>
                    <a:pt x="5017" y="26222"/>
                    <a:pt x="5017" y="26222"/>
                    <a:pt x="5017" y="26222"/>
                  </a:cubicBezTo>
                  <a:cubicBezTo>
                    <a:pt x="4599" y="26222"/>
                    <a:pt x="4599" y="26222"/>
                    <a:pt x="4599" y="26222"/>
                  </a:cubicBezTo>
                  <a:cubicBezTo>
                    <a:pt x="3763" y="25333"/>
                    <a:pt x="3763" y="25333"/>
                    <a:pt x="3763" y="25333"/>
                  </a:cubicBezTo>
                  <a:cubicBezTo>
                    <a:pt x="2926" y="24000"/>
                    <a:pt x="2926" y="24000"/>
                    <a:pt x="2926" y="24000"/>
                  </a:cubicBezTo>
                  <a:cubicBezTo>
                    <a:pt x="0" y="23111"/>
                    <a:pt x="0" y="23111"/>
                    <a:pt x="0" y="23111"/>
                  </a:cubicBezTo>
                  <a:lnTo>
                    <a:pt x="0" y="22666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79" name="Shape 1431">
              <a:extLst>
                <a:ext uri="{FF2B5EF4-FFF2-40B4-BE49-F238E27FC236}">
                  <a16:creationId xmlns:a16="http://schemas.microsoft.com/office/drawing/2014/main" id="{40ED1DD3-AD40-4548-8542-1F05B2780943}"/>
                </a:ext>
              </a:extLst>
            </p:cNvPr>
            <p:cNvSpPr/>
            <p:nvPr/>
          </p:nvSpPr>
          <p:spPr>
            <a:xfrm>
              <a:off x="7408356" y="2972844"/>
              <a:ext cx="399267" cy="42521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6268" y="38873"/>
                  </a:moveTo>
                  <a:cubicBezTo>
                    <a:pt x="105671" y="38309"/>
                    <a:pt x="105671" y="38309"/>
                    <a:pt x="105671" y="38309"/>
                  </a:cubicBezTo>
                  <a:cubicBezTo>
                    <a:pt x="104477" y="36619"/>
                    <a:pt x="104477" y="36619"/>
                    <a:pt x="104477" y="36619"/>
                  </a:cubicBezTo>
                  <a:cubicBezTo>
                    <a:pt x="105074" y="34929"/>
                    <a:pt x="105074" y="34929"/>
                    <a:pt x="105074" y="34929"/>
                  </a:cubicBezTo>
                  <a:cubicBezTo>
                    <a:pt x="104477" y="31549"/>
                    <a:pt x="104477" y="31549"/>
                    <a:pt x="104477" y="31549"/>
                  </a:cubicBezTo>
                  <a:cubicBezTo>
                    <a:pt x="102686" y="29859"/>
                    <a:pt x="102686" y="29859"/>
                    <a:pt x="102686" y="29859"/>
                  </a:cubicBezTo>
                  <a:cubicBezTo>
                    <a:pt x="99104" y="27605"/>
                    <a:pt x="99104" y="27605"/>
                    <a:pt x="99104" y="27605"/>
                  </a:cubicBezTo>
                  <a:cubicBezTo>
                    <a:pt x="97910" y="25352"/>
                    <a:pt x="97910" y="25352"/>
                    <a:pt x="97910" y="25352"/>
                  </a:cubicBezTo>
                  <a:cubicBezTo>
                    <a:pt x="93731" y="24788"/>
                    <a:pt x="93731" y="24788"/>
                    <a:pt x="93731" y="24788"/>
                  </a:cubicBezTo>
                  <a:cubicBezTo>
                    <a:pt x="88358" y="24788"/>
                    <a:pt x="88358" y="24788"/>
                    <a:pt x="88358" y="24788"/>
                  </a:cubicBezTo>
                  <a:cubicBezTo>
                    <a:pt x="87164" y="23661"/>
                    <a:pt x="87164" y="23661"/>
                    <a:pt x="87164" y="23661"/>
                  </a:cubicBezTo>
                  <a:cubicBezTo>
                    <a:pt x="83582" y="23661"/>
                    <a:pt x="83582" y="23661"/>
                    <a:pt x="83582" y="23661"/>
                  </a:cubicBezTo>
                  <a:cubicBezTo>
                    <a:pt x="78805" y="23098"/>
                    <a:pt x="78805" y="23098"/>
                    <a:pt x="78805" y="23098"/>
                  </a:cubicBezTo>
                  <a:cubicBezTo>
                    <a:pt x="78208" y="21971"/>
                    <a:pt x="78208" y="21971"/>
                    <a:pt x="78208" y="21971"/>
                  </a:cubicBezTo>
                  <a:cubicBezTo>
                    <a:pt x="74626" y="20281"/>
                    <a:pt x="74626" y="20281"/>
                    <a:pt x="74626" y="20281"/>
                  </a:cubicBezTo>
                  <a:cubicBezTo>
                    <a:pt x="70447" y="19718"/>
                    <a:pt x="70447" y="19718"/>
                    <a:pt x="70447" y="19718"/>
                  </a:cubicBezTo>
                  <a:cubicBezTo>
                    <a:pt x="66268" y="18591"/>
                    <a:pt x="66268" y="18591"/>
                    <a:pt x="66268" y="18591"/>
                  </a:cubicBezTo>
                  <a:cubicBezTo>
                    <a:pt x="61492" y="16901"/>
                    <a:pt x="61492" y="16901"/>
                    <a:pt x="61492" y="16901"/>
                  </a:cubicBezTo>
                  <a:cubicBezTo>
                    <a:pt x="58507" y="15211"/>
                    <a:pt x="58507" y="15211"/>
                    <a:pt x="58507" y="15211"/>
                  </a:cubicBezTo>
                  <a:cubicBezTo>
                    <a:pt x="56119" y="15211"/>
                    <a:pt x="56119" y="15211"/>
                    <a:pt x="56119" y="15211"/>
                  </a:cubicBezTo>
                  <a:cubicBezTo>
                    <a:pt x="55522" y="15211"/>
                    <a:pt x="55522" y="15211"/>
                    <a:pt x="55522" y="15211"/>
                  </a:cubicBezTo>
                  <a:cubicBezTo>
                    <a:pt x="54328" y="14084"/>
                    <a:pt x="54328" y="14084"/>
                    <a:pt x="54328" y="14084"/>
                  </a:cubicBezTo>
                  <a:cubicBezTo>
                    <a:pt x="53134" y="12394"/>
                    <a:pt x="53134" y="12394"/>
                    <a:pt x="53134" y="12394"/>
                  </a:cubicBezTo>
                  <a:cubicBezTo>
                    <a:pt x="48955" y="11267"/>
                    <a:pt x="48955" y="11267"/>
                    <a:pt x="48955" y="11267"/>
                  </a:cubicBezTo>
                  <a:cubicBezTo>
                    <a:pt x="48955" y="11267"/>
                    <a:pt x="48955" y="11267"/>
                    <a:pt x="48955" y="11267"/>
                  </a:cubicBezTo>
                  <a:cubicBezTo>
                    <a:pt x="48358" y="11267"/>
                    <a:pt x="48358" y="11267"/>
                    <a:pt x="48358" y="11267"/>
                  </a:cubicBezTo>
                  <a:cubicBezTo>
                    <a:pt x="46567" y="10140"/>
                    <a:pt x="46567" y="10140"/>
                    <a:pt x="46567" y="10140"/>
                  </a:cubicBezTo>
                  <a:cubicBezTo>
                    <a:pt x="44776" y="9014"/>
                    <a:pt x="44776" y="9014"/>
                    <a:pt x="44776" y="9014"/>
                  </a:cubicBezTo>
                  <a:cubicBezTo>
                    <a:pt x="42985" y="8450"/>
                    <a:pt x="42985" y="8450"/>
                    <a:pt x="42985" y="8450"/>
                  </a:cubicBezTo>
                  <a:cubicBezTo>
                    <a:pt x="41791" y="9577"/>
                    <a:pt x="41791" y="9577"/>
                    <a:pt x="41791" y="9577"/>
                  </a:cubicBezTo>
                  <a:cubicBezTo>
                    <a:pt x="40000" y="10140"/>
                    <a:pt x="40000" y="10140"/>
                    <a:pt x="40000" y="10140"/>
                  </a:cubicBezTo>
                  <a:cubicBezTo>
                    <a:pt x="39402" y="9577"/>
                    <a:pt x="39402" y="9577"/>
                    <a:pt x="39402" y="9577"/>
                  </a:cubicBezTo>
                  <a:cubicBezTo>
                    <a:pt x="40000" y="8450"/>
                    <a:pt x="40000" y="8450"/>
                    <a:pt x="40000" y="8450"/>
                  </a:cubicBezTo>
                  <a:cubicBezTo>
                    <a:pt x="40597" y="5070"/>
                    <a:pt x="40597" y="5070"/>
                    <a:pt x="40597" y="5070"/>
                  </a:cubicBezTo>
                  <a:cubicBezTo>
                    <a:pt x="41194" y="3943"/>
                    <a:pt x="41194" y="3943"/>
                    <a:pt x="41194" y="3943"/>
                  </a:cubicBezTo>
                  <a:cubicBezTo>
                    <a:pt x="41791" y="1126"/>
                    <a:pt x="41791" y="1126"/>
                    <a:pt x="41791" y="1126"/>
                  </a:cubicBezTo>
                  <a:cubicBezTo>
                    <a:pt x="40000" y="0"/>
                    <a:pt x="40000" y="0"/>
                    <a:pt x="40000" y="0"/>
                  </a:cubicBezTo>
                  <a:cubicBezTo>
                    <a:pt x="38805" y="563"/>
                    <a:pt x="38805" y="563"/>
                    <a:pt x="38805" y="563"/>
                  </a:cubicBezTo>
                  <a:cubicBezTo>
                    <a:pt x="36417" y="1690"/>
                    <a:pt x="36417" y="1690"/>
                    <a:pt x="36417" y="1690"/>
                  </a:cubicBezTo>
                  <a:cubicBezTo>
                    <a:pt x="34029" y="2253"/>
                    <a:pt x="34029" y="2253"/>
                    <a:pt x="34029" y="2253"/>
                  </a:cubicBezTo>
                  <a:cubicBezTo>
                    <a:pt x="31044" y="3380"/>
                    <a:pt x="31044" y="3380"/>
                    <a:pt x="31044" y="3380"/>
                  </a:cubicBezTo>
                  <a:cubicBezTo>
                    <a:pt x="28059" y="5070"/>
                    <a:pt x="28059" y="5070"/>
                    <a:pt x="28059" y="5070"/>
                  </a:cubicBezTo>
                  <a:cubicBezTo>
                    <a:pt x="23283" y="7323"/>
                    <a:pt x="23283" y="7323"/>
                    <a:pt x="23283" y="7323"/>
                  </a:cubicBezTo>
                  <a:cubicBezTo>
                    <a:pt x="22089" y="9014"/>
                    <a:pt x="22089" y="9014"/>
                    <a:pt x="22089" y="9014"/>
                  </a:cubicBezTo>
                  <a:cubicBezTo>
                    <a:pt x="19701" y="9014"/>
                    <a:pt x="19701" y="9014"/>
                    <a:pt x="19701" y="9014"/>
                  </a:cubicBezTo>
                  <a:cubicBezTo>
                    <a:pt x="16716" y="7887"/>
                    <a:pt x="16716" y="7887"/>
                    <a:pt x="16716" y="7887"/>
                  </a:cubicBezTo>
                  <a:cubicBezTo>
                    <a:pt x="14925" y="6197"/>
                    <a:pt x="14925" y="6197"/>
                    <a:pt x="14925" y="6197"/>
                  </a:cubicBezTo>
                  <a:cubicBezTo>
                    <a:pt x="12537" y="8450"/>
                    <a:pt x="12537" y="8450"/>
                    <a:pt x="12537" y="8450"/>
                  </a:cubicBezTo>
                  <a:cubicBezTo>
                    <a:pt x="11940" y="24225"/>
                    <a:pt x="11940" y="24225"/>
                    <a:pt x="11940" y="24225"/>
                  </a:cubicBezTo>
                  <a:cubicBezTo>
                    <a:pt x="4179" y="28732"/>
                    <a:pt x="4179" y="28732"/>
                    <a:pt x="4179" y="28732"/>
                  </a:cubicBezTo>
                  <a:cubicBezTo>
                    <a:pt x="2985" y="30985"/>
                    <a:pt x="2985" y="30985"/>
                    <a:pt x="2985" y="30985"/>
                  </a:cubicBezTo>
                  <a:cubicBezTo>
                    <a:pt x="0" y="37183"/>
                    <a:pt x="0" y="37183"/>
                    <a:pt x="0" y="37183"/>
                  </a:cubicBezTo>
                  <a:cubicBezTo>
                    <a:pt x="2985" y="40563"/>
                    <a:pt x="2985" y="40563"/>
                    <a:pt x="2985" y="40563"/>
                  </a:cubicBezTo>
                  <a:cubicBezTo>
                    <a:pt x="4179" y="40563"/>
                    <a:pt x="4179" y="40563"/>
                    <a:pt x="4179" y="40563"/>
                  </a:cubicBezTo>
                  <a:cubicBezTo>
                    <a:pt x="2985" y="50140"/>
                    <a:pt x="2985" y="50140"/>
                    <a:pt x="2985" y="50140"/>
                  </a:cubicBezTo>
                  <a:cubicBezTo>
                    <a:pt x="2388" y="60281"/>
                    <a:pt x="2388" y="60281"/>
                    <a:pt x="2388" y="60281"/>
                  </a:cubicBezTo>
                  <a:cubicBezTo>
                    <a:pt x="5970" y="63098"/>
                    <a:pt x="5970" y="63098"/>
                    <a:pt x="5970" y="63098"/>
                  </a:cubicBezTo>
                  <a:cubicBezTo>
                    <a:pt x="11343" y="65915"/>
                    <a:pt x="11343" y="65915"/>
                    <a:pt x="11343" y="65915"/>
                  </a:cubicBezTo>
                  <a:cubicBezTo>
                    <a:pt x="19701" y="70422"/>
                    <a:pt x="19701" y="70422"/>
                    <a:pt x="19701" y="70422"/>
                  </a:cubicBezTo>
                  <a:cubicBezTo>
                    <a:pt x="25074" y="76056"/>
                    <a:pt x="25074" y="76056"/>
                    <a:pt x="25074" y="76056"/>
                  </a:cubicBezTo>
                  <a:cubicBezTo>
                    <a:pt x="26865" y="78309"/>
                    <a:pt x="26865" y="78309"/>
                    <a:pt x="26865" y="78309"/>
                  </a:cubicBezTo>
                  <a:cubicBezTo>
                    <a:pt x="31044" y="81126"/>
                    <a:pt x="31044" y="81126"/>
                    <a:pt x="31044" y="81126"/>
                  </a:cubicBezTo>
                  <a:cubicBezTo>
                    <a:pt x="35820" y="85633"/>
                    <a:pt x="35820" y="85633"/>
                    <a:pt x="35820" y="85633"/>
                  </a:cubicBezTo>
                  <a:cubicBezTo>
                    <a:pt x="36417" y="89577"/>
                    <a:pt x="36417" y="89577"/>
                    <a:pt x="36417" y="89577"/>
                  </a:cubicBezTo>
                  <a:cubicBezTo>
                    <a:pt x="35820" y="93521"/>
                    <a:pt x="35820" y="93521"/>
                    <a:pt x="35820" y="93521"/>
                  </a:cubicBezTo>
                  <a:cubicBezTo>
                    <a:pt x="37611" y="97464"/>
                    <a:pt x="37611" y="97464"/>
                    <a:pt x="37611" y="97464"/>
                  </a:cubicBezTo>
                  <a:cubicBezTo>
                    <a:pt x="38805" y="99154"/>
                    <a:pt x="38805" y="99154"/>
                    <a:pt x="38805" y="99154"/>
                  </a:cubicBezTo>
                  <a:cubicBezTo>
                    <a:pt x="38805" y="103098"/>
                    <a:pt x="38805" y="103098"/>
                    <a:pt x="38805" y="103098"/>
                  </a:cubicBezTo>
                  <a:cubicBezTo>
                    <a:pt x="38805" y="105352"/>
                    <a:pt x="38805" y="105352"/>
                    <a:pt x="38805" y="105352"/>
                  </a:cubicBezTo>
                  <a:cubicBezTo>
                    <a:pt x="38805" y="108732"/>
                    <a:pt x="38805" y="108732"/>
                    <a:pt x="38805" y="108732"/>
                  </a:cubicBezTo>
                  <a:cubicBezTo>
                    <a:pt x="40000" y="111549"/>
                    <a:pt x="40000" y="111549"/>
                    <a:pt x="40000" y="111549"/>
                  </a:cubicBezTo>
                  <a:cubicBezTo>
                    <a:pt x="40000" y="114366"/>
                    <a:pt x="40000" y="114366"/>
                    <a:pt x="40000" y="114366"/>
                  </a:cubicBezTo>
                  <a:cubicBezTo>
                    <a:pt x="42985" y="114366"/>
                    <a:pt x="42985" y="114366"/>
                    <a:pt x="42985" y="114366"/>
                  </a:cubicBezTo>
                  <a:cubicBezTo>
                    <a:pt x="42985" y="114366"/>
                    <a:pt x="45373" y="116619"/>
                    <a:pt x="45970" y="116619"/>
                  </a:cubicBezTo>
                  <a:cubicBezTo>
                    <a:pt x="46567" y="116619"/>
                    <a:pt x="48955" y="117746"/>
                    <a:pt x="48955" y="117746"/>
                  </a:cubicBezTo>
                  <a:cubicBezTo>
                    <a:pt x="50746" y="119999"/>
                    <a:pt x="50746" y="119999"/>
                    <a:pt x="50746" y="119999"/>
                  </a:cubicBezTo>
                  <a:cubicBezTo>
                    <a:pt x="109850" y="116619"/>
                    <a:pt x="109850" y="116619"/>
                    <a:pt x="109850" y="116619"/>
                  </a:cubicBezTo>
                  <a:cubicBezTo>
                    <a:pt x="109850" y="109859"/>
                    <a:pt x="109850" y="109859"/>
                    <a:pt x="109850" y="109859"/>
                  </a:cubicBezTo>
                  <a:cubicBezTo>
                    <a:pt x="109850" y="107605"/>
                    <a:pt x="109850" y="107605"/>
                    <a:pt x="109850" y="107605"/>
                  </a:cubicBezTo>
                  <a:cubicBezTo>
                    <a:pt x="106865" y="100845"/>
                    <a:pt x="106865" y="100845"/>
                    <a:pt x="106865" y="100845"/>
                  </a:cubicBezTo>
                  <a:cubicBezTo>
                    <a:pt x="106268" y="96901"/>
                    <a:pt x="106268" y="96901"/>
                    <a:pt x="106268" y="96901"/>
                  </a:cubicBezTo>
                  <a:cubicBezTo>
                    <a:pt x="106865" y="92394"/>
                    <a:pt x="106865" y="92394"/>
                    <a:pt x="106865" y="92394"/>
                  </a:cubicBezTo>
                  <a:cubicBezTo>
                    <a:pt x="108059" y="89014"/>
                    <a:pt x="108059" y="89014"/>
                    <a:pt x="108059" y="89014"/>
                  </a:cubicBezTo>
                  <a:cubicBezTo>
                    <a:pt x="108656" y="87323"/>
                    <a:pt x="108656" y="87323"/>
                    <a:pt x="108656" y="87323"/>
                  </a:cubicBezTo>
                  <a:cubicBezTo>
                    <a:pt x="109850" y="85633"/>
                    <a:pt x="109850" y="85633"/>
                    <a:pt x="109850" y="85633"/>
                  </a:cubicBezTo>
                  <a:cubicBezTo>
                    <a:pt x="108656" y="82816"/>
                    <a:pt x="108656" y="82816"/>
                    <a:pt x="108656" y="82816"/>
                  </a:cubicBezTo>
                  <a:cubicBezTo>
                    <a:pt x="108656" y="78873"/>
                    <a:pt x="108656" y="78873"/>
                    <a:pt x="108656" y="78873"/>
                  </a:cubicBezTo>
                  <a:cubicBezTo>
                    <a:pt x="108656" y="76619"/>
                    <a:pt x="108656" y="76619"/>
                    <a:pt x="108656" y="76619"/>
                  </a:cubicBezTo>
                  <a:cubicBezTo>
                    <a:pt x="109850" y="74929"/>
                    <a:pt x="109850" y="74929"/>
                    <a:pt x="109850" y="74929"/>
                  </a:cubicBezTo>
                  <a:cubicBezTo>
                    <a:pt x="109850" y="73802"/>
                    <a:pt x="109850" y="73802"/>
                    <a:pt x="109850" y="73802"/>
                  </a:cubicBezTo>
                  <a:cubicBezTo>
                    <a:pt x="112238" y="71549"/>
                    <a:pt x="112238" y="71549"/>
                    <a:pt x="112238" y="71549"/>
                  </a:cubicBezTo>
                  <a:cubicBezTo>
                    <a:pt x="112238" y="70422"/>
                    <a:pt x="112238" y="70422"/>
                    <a:pt x="112238" y="70422"/>
                  </a:cubicBezTo>
                  <a:cubicBezTo>
                    <a:pt x="111044" y="68169"/>
                    <a:pt x="111044" y="68169"/>
                    <a:pt x="111044" y="68169"/>
                  </a:cubicBezTo>
                  <a:cubicBezTo>
                    <a:pt x="111044" y="66478"/>
                    <a:pt x="111044" y="66478"/>
                    <a:pt x="111044" y="66478"/>
                  </a:cubicBezTo>
                  <a:cubicBezTo>
                    <a:pt x="111641" y="61971"/>
                    <a:pt x="111641" y="61971"/>
                    <a:pt x="111641" y="61971"/>
                  </a:cubicBezTo>
                  <a:cubicBezTo>
                    <a:pt x="112238" y="59154"/>
                    <a:pt x="112238" y="59154"/>
                    <a:pt x="112238" y="59154"/>
                  </a:cubicBezTo>
                  <a:cubicBezTo>
                    <a:pt x="114029" y="55774"/>
                    <a:pt x="114029" y="55774"/>
                    <a:pt x="114029" y="55774"/>
                  </a:cubicBezTo>
                  <a:cubicBezTo>
                    <a:pt x="117014" y="50140"/>
                    <a:pt x="117014" y="50140"/>
                    <a:pt x="117014" y="50140"/>
                  </a:cubicBezTo>
                  <a:cubicBezTo>
                    <a:pt x="117611" y="47887"/>
                    <a:pt x="117611" y="47887"/>
                    <a:pt x="117611" y="47887"/>
                  </a:cubicBezTo>
                  <a:cubicBezTo>
                    <a:pt x="117611" y="46197"/>
                    <a:pt x="117611" y="46197"/>
                    <a:pt x="117611" y="46197"/>
                  </a:cubicBezTo>
                  <a:cubicBezTo>
                    <a:pt x="120000" y="45633"/>
                    <a:pt x="120000" y="45633"/>
                    <a:pt x="120000" y="45633"/>
                  </a:cubicBezTo>
                  <a:cubicBezTo>
                    <a:pt x="120000" y="44507"/>
                    <a:pt x="120000" y="44507"/>
                    <a:pt x="120000" y="44507"/>
                  </a:cubicBezTo>
                  <a:cubicBezTo>
                    <a:pt x="120000" y="43380"/>
                    <a:pt x="120000" y="43380"/>
                    <a:pt x="120000" y="43380"/>
                  </a:cubicBezTo>
                  <a:cubicBezTo>
                    <a:pt x="120000" y="42253"/>
                    <a:pt x="120000" y="42253"/>
                    <a:pt x="120000" y="42253"/>
                  </a:cubicBezTo>
                  <a:cubicBezTo>
                    <a:pt x="120000" y="41126"/>
                    <a:pt x="120000" y="41126"/>
                    <a:pt x="120000" y="41126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17611" y="42253"/>
                    <a:pt x="117611" y="42253"/>
                    <a:pt x="117611" y="42253"/>
                  </a:cubicBezTo>
                  <a:cubicBezTo>
                    <a:pt x="115820" y="44507"/>
                    <a:pt x="115820" y="44507"/>
                    <a:pt x="115820" y="44507"/>
                  </a:cubicBezTo>
                  <a:cubicBezTo>
                    <a:pt x="115223" y="47323"/>
                    <a:pt x="115223" y="47323"/>
                    <a:pt x="115223" y="47323"/>
                  </a:cubicBezTo>
                  <a:cubicBezTo>
                    <a:pt x="113432" y="50704"/>
                    <a:pt x="113432" y="50704"/>
                    <a:pt x="113432" y="50704"/>
                  </a:cubicBezTo>
                  <a:cubicBezTo>
                    <a:pt x="111641" y="51830"/>
                    <a:pt x="111641" y="51830"/>
                    <a:pt x="111641" y="51830"/>
                  </a:cubicBezTo>
                  <a:cubicBezTo>
                    <a:pt x="108059" y="53521"/>
                    <a:pt x="108059" y="53521"/>
                    <a:pt x="108059" y="53521"/>
                  </a:cubicBezTo>
                  <a:cubicBezTo>
                    <a:pt x="106268" y="55774"/>
                    <a:pt x="106268" y="55774"/>
                    <a:pt x="106268" y="55774"/>
                  </a:cubicBezTo>
                  <a:cubicBezTo>
                    <a:pt x="105671" y="56901"/>
                    <a:pt x="105671" y="56901"/>
                    <a:pt x="105671" y="56901"/>
                  </a:cubicBezTo>
                  <a:cubicBezTo>
                    <a:pt x="104477" y="59154"/>
                    <a:pt x="104477" y="59154"/>
                    <a:pt x="104477" y="59154"/>
                  </a:cubicBezTo>
                  <a:cubicBezTo>
                    <a:pt x="102089" y="61971"/>
                    <a:pt x="102089" y="61971"/>
                    <a:pt x="102089" y="61971"/>
                  </a:cubicBezTo>
                  <a:cubicBezTo>
                    <a:pt x="100298" y="60281"/>
                    <a:pt x="100298" y="60281"/>
                    <a:pt x="100298" y="60281"/>
                  </a:cubicBezTo>
                  <a:cubicBezTo>
                    <a:pt x="102089" y="58028"/>
                    <a:pt x="102089" y="58028"/>
                    <a:pt x="102089" y="58028"/>
                  </a:cubicBezTo>
                  <a:cubicBezTo>
                    <a:pt x="103283" y="54084"/>
                    <a:pt x="103283" y="54084"/>
                    <a:pt x="103283" y="54084"/>
                  </a:cubicBezTo>
                  <a:cubicBezTo>
                    <a:pt x="103880" y="52394"/>
                    <a:pt x="103880" y="52394"/>
                    <a:pt x="103880" y="52394"/>
                  </a:cubicBezTo>
                  <a:cubicBezTo>
                    <a:pt x="104477" y="51267"/>
                    <a:pt x="104477" y="51267"/>
                    <a:pt x="104477" y="51267"/>
                  </a:cubicBezTo>
                  <a:cubicBezTo>
                    <a:pt x="105671" y="50140"/>
                    <a:pt x="105671" y="50140"/>
                    <a:pt x="105671" y="50140"/>
                  </a:cubicBezTo>
                  <a:cubicBezTo>
                    <a:pt x="106865" y="49014"/>
                    <a:pt x="106865" y="49014"/>
                    <a:pt x="106865" y="49014"/>
                  </a:cubicBezTo>
                  <a:cubicBezTo>
                    <a:pt x="107462" y="47887"/>
                    <a:pt x="107462" y="47887"/>
                    <a:pt x="107462" y="47887"/>
                  </a:cubicBezTo>
                  <a:cubicBezTo>
                    <a:pt x="106865" y="45070"/>
                    <a:pt x="106865" y="45070"/>
                    <a:pt x="106865" y="45070"/>
                  </a:cubicBezTo>
                  <a:cubicBezTo>
                    <a:pt x="107462" y="43943"/>
                    <a:pt x="107462" y="43943"/>
                    <a:pt x="107462" y="43943"/>
                  </a:cubicBezTo>
                  <a:cubicBezTo>
                    <a:pt x="106865" y="42816"/>
                    <a:pt x="106865" y="42816"/>
                    <a:pt x="106865" y="42816"/>
                  </a:cubicBezTo>
                  <a:lnTo>
                    <a:pt x="106268" y="38873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80" name="Shape 1432">
              <a:extLst>
                <a:ext uri="{FF2B5EF4-FFF2-40B4-BE49-F238E27FC236}">
                  <a16:creationId xmlns:a16="http://schemas.microsoft.com/office/drawing/2014/main" id="{3ED83971-AE0F-4274-9F59-A8AC7C4DC907}"/>
                </a:ext>
              </a:extLst>
            </p:cNvPr>
            <p:cNvSpPr/>
            <p:nvPr/>
          </p:nvSpPr>
          <p:spPr>
            <a:xfrm>
              <a:off x="7993168" y="3374564"/>
              <a:ext cx="319415" cy="36648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6764" y="3846"/>
                  </a:moveTo>
                  <a:lnTo>
                    <a:pt x="100588" y="6153"/>
                  </a:lnTo>
                  <a:lnTo>
                    <a:pt x="95294" y="10000"/>
                  </a:lnTo>
                  <a:lnTo>
                    <a:pt x="89117" y="13076"/>
                  </a:lnTo>
                  <a:lnTo>
                    <a:pt x="84705" y="16153"/>
                  </a:lnTo>
                  <a:lnTo>
                    <a:pt x="82058" y="16923"/>
                  </a:lnTo>
                  <a:lnTo>
                    <a:pt x="80294" y="18461"/>
                  </a:lnTo>
                  <a:lnTo>
                    <a:pt x="77647" y="20769"/>
                  </a:lnTo>
                  <a:lnTo>
                    <a:pt x="75000" y="20769"/>
                  </a:lnTo>
                  <a:lnTo>
                    <a:pt x="72352" y="20769"/>
                  </a:lnTo>
                  <a:lnTo>
                    <a:pt x="68823" y="22307"/>
                  </a:lnTo>
                  <a:lnTo>
                    <a:pt x="65294" y="25384"/>
                  </a:lnTo>
                  <a:lnTo>
                    <a:pt x="62647" y="25384"/>
                  </a:lnTo>
                  <a:lnTo>
                    <a:pt x="60882" y="25384"/>
                  </a:lnTo>
                  <a:lnTo>
                    <a:pt x="60000" y="25384"/>
                  </a:lnTo>
                  <a:lnTo>
                    <a:pt x="57352" y="23846"/>
                  </a:lnTo>
                  <a:lnTo>
                    <a:pt x="54705" y="21538"/>
                  </a:lnTo>
                  <a:lnTo>
                    <a:pt x="52941" y="22307"/>
                  </a:lnTo>
                  <a:lnTo>
                    <a:pt x="49411" y="21538"/>
                  </a:lnTo>
                  <a:lnTo>
                    <a:pt x="48529" y="20769"/>
                  </a:lnTo>
                  <a:lnTo>
                    <a:pt x="45000" y="18461"/>
                  </a:lnTo>
                  <a:lnTo>
                    <a:pt x="41470" y="17692"/>
                  </a:lnTo>
                  <a:lnTo>
                    <a:pt x="34411" y="16923"/>
                  </a:lnTo>
                  <a:lnTo>
                    <a:pt x="0" y="21538"/>
                  </a:lnTo>
                  <a:lnTo>
                    <a:pt x="9705" y="103076"/>
                  </a:lnTo>
                  <a:lnTo>
                    <a:pt x="14117" y="104615"/>
                  </a:lnTo>
                  <a:lnTo>
                    <a:pt x="18529" y="103076"/>
                  </a:lnTo>
                  <a:lnTo>
                    <a:pt x="19411" y="102307"/>
                  </a:lnTo>
                  <a:lnTo>
                    <a:pt x="23823" y="105384"/>
                  </a:lnTo>
                  <a:lnTo>
                    <a:pt x="27352" y="107692"/>
                  </a:lnTo>
                  <a:lnTo>
                    <a:pt x="29117" y="110769"/>
                  </a:lnTo>
                  <a:lnTo>
                    <a:pt x="30000" y="112307"/>
                  </a:lnTo>
                  <a:lnTo>
                    <a:pt x="34411" y="113076"/>
                  </a:lnTo>
                  <a:lnTo>
                    <a:pt x="37058" y="113846"/>
                  </a:lnTo>
                  <a:lnTo>
                    <a:pt x="38823" y="114615"/>
                  </a:lnTo>
                  <a:lnTo>
                    <a:pt x="40588" y="116153"/>
                  </a:lnTo>
                  <a:lnTo>
                    <a:pt x="43235" y="115384"/>
                  </a:lnTo>
                  <a:lnTo>
                    <a:pt x="43235" y="114615"/>
                  </a:lnTo>
                  <a:lnTo>
                    <a:pt x="45000" y="113076"/>
                  </a:lnTo>
                  <a:lnTo>
                    <a:pt x="45882" y="112307"/>
                  </a:lnTo>
                  <a:lnTo>
                    <a:pt x="48529" y="113846"/>
                  </a:lnTo>
                  <a:lnTo>
                    <a:pt x="52941" y="115384"/>
                  </a:lnTo>
                  <a:lnTo>
                    <a:pt x="58235" y="114615"/>
                  </a:lnTo>
                  <a:lnTo>
                    <a:pt x="59117" y="113846"/>
                  </a:lnTo>
                  <a:lnTo>
                    <a:pt x="60882" y="111538"/>
                  </a:lnTo>
                  <a:lnTo>
                    <a:pt x="62647" y="110769"/>
                  </a:lnTo>
                  <a:lnTo>
                    <a:pt x="63529" y="110000"/>
                  </a:lnTo>
                  <a:lnTo>
                    <a:pt x="66176" y="112307"/>
                  </a:lnTo>
                  <a:lnTo>
                    <a:pt x="69705" y="116153"/>
                  </a:lnTo>
                  <a:lnTo>
                    <a:pt x="73235" y="119230"/>
                  </a:lnTo>
                  <a:lnTo>
                    <a:pt x="75882" y="119230"/>
                  </a:lnTo>
                  <a:lnTo>
                    <a:pt x="75000" y="120000"/>
                  </a:lnTo>
                  <a:lnTo>
                    <a:pt x="77647" y="117692"/>
                  </a:lnTo>
                  <a:lnTo>
                    <a:pt x="81176" y="114615"/>
                  </a:lnTo>
                  <a:lnTo>
                    <a:pt x="82941" y="112307"/>
                  </a:lnTo>
                  <a:lnTo>
                    <a:pt x="82941" y="109230"/>
                  </a:lnTo>
                  <a:lnTo>
                    <a:pt x="85588" y="100769"/>
                  </a:lnTo>
                  <a:lnTo>
                    <a:pt x="88235" y="98461"/>
                  </a:lnTo>
                  <a:lnTo>
                    <a:pt x="91764" y="100769"/>
                  </a:lnTo>
                  <a:lnTo>
                    <a:pt x="92647" y="100000"/>
                  </a:lnTo>
                  <a:lnTo>
                    <a:pt x="93529" y="92307"/>
                  </a:lnTo>
                  <a:lnTo>
                    <a:pt x="96176" y="89230"/>
                  </a:lnTo>
                  <a:lnTo>
                    <a:pt x="99705" y="84615"/>
                  </a:lnTo>
                  <a:lnTo>
                    <a:pt x="104117" y="84615"/>
                  </a:lnTo>
                  <a:lnTo>
                    <a:pt x="106764" y="81538"/>
                  </a:lnTo>
                  <a:lnTo>
                    <a:pt x="113823" y="76153"/>
                  </a:lnTo>
                  <a:lnTo>
                    <a:pt x="115588" y="72307"/>
                  </a:lnTo>
                  <a:lnTo>
                    <a:pt x="115588" y="70000"/>
                  </a:lnTo>
                  <a:lnTo>
                    <a:pt x="116470" y="63846"/>
                  </a:lnTo>
                  <a:lnTo>
                    <a:pt x="116470" y="59230"/>
                  </a:lnTo>
                  <a:lnTo>
                    <a:pt x="117352" y="56923"/>
                  </a:lnTo>
                  <a:lnTo>
                    <a:pt x="117352" y="53846"/>
                  </a:lnTo>
                  <a:lnTo>
                    <a:pt x="117352" y="47692"/>
                  </a:lnTo>
                  <a:lnTo>
                    <a:pt x="117352" y="46923"/>
                  </a:lnTo>
                  <a:lnTo>
                    <a:pt x="116470" y="44615"/>
                  </a:lnTo>
                  <a:lnTo>
                    <a:pt x="117352" y="42307"/>
                  </a:lnTo>
                  <a:lnTo>
                    <a:pt x="120000" y="42307"/>
                  </a:lnTo>
                  <a:lnTo>
                    <a:pt x="111176" y="0"/>
                  </a:lnTo>
                  <a:lnTo>
                    <a:pt x="106764" y="3846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81" name="Shape 1433">
              <a:extLst>
                <a:ext uri="{FF2B5EF4-FFF2-40B4-BE49-F238E27FC236}">
                  <a16:creationId xmlns:a16="http://schemas.microsoft.com/office/drawing/2014/main" id="{3D1A5486-E037-4D30-B933-79DAE3224995}"/>
                </a:ext>
              </a:extLst>
            </p:cNvPr>
            <p:cNvSpPr/>
            <p:nvPr/>
          </p:nvSpPr>
          <p:spPr>
            <a:xfrm>
              <a:off x="7786488" y="3437995"/>
              <a:ext cx="234864" cy="40407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" y="120000"/>
                  </a:moveTo>
                  <a:lnTo>
                    <a:pt x="6000" y="116511"/>
                  </a:lnTo>
                  <a:lnTo>
                    <a:pt x="15600" y="116511"/>
                  </a:lnTo>
                  <a:lnTo>
                    <a:pt x="19200" y="113720"/>
                  </a:lnTo>
                  <a:lnTo>
                    <a:pt x="22800" y="113720"/>
                  </a:lnTo>
                  <a:lnTo>
                    <a:pt x="28800" y="113720"/>
                  </a:lnTo>
                  <a:lnTo>
                    <a:pt x="32400" y="115813"/>
                  </a:lnTo>
                  <a:lnTo>
                    <a:pt x="37200" y="117209"/>
                  </a:lnTo>
                  <a:lnTo>
                    <a:pt x="38400" y="116511"/>
                  </a:lnTo>
                  <a:lnTo>
                    <a:pt x="38400" y="113720"/>
                  </a:lnTo>
                  <a:lnTo>
                    <a:pt x="43200" y="113023"/>
                  </a:lnTo>
                  <a:lnTo>
                    <a:pt x="45600" y="112325"/>
                  </a:lnTo>
                  <a:lnTo>
                    <a:pt x="50400" y="112325"/>
                  </a:lnTo>
                  <a:lnTo>
                    <a:pt x="52800" y="113720"/>
                  </a:lnTo>
                  <a:lnTo>
                    <a:pt x="57600" y="114418"/>
                  </a:lnTo>
                  <a:lnTo>
                    <a:pt x="58800" y="112325"/>
                  </a:lnTo>
                  <a:lnTo>
                    <a:pt x="58800" y="109534"/>
                  </a:lnTo>
                  <a:lnTo>
                    <a:pt x="62400" y="107441"/>
                  </a:lnTo>
                  <a:lnTo>
                    <a:pt x="63600" y="104651"/>
                  </a:lnTo>
                  <a:lnTo>
                    <a:pt x="66000" y="104651"/>
                  </a:lnTo>
                  <a:lnTo>
                    <a:pt x="67200" y="107441"/>
                  </a:lnTo>
                  <a:lnTo>
                    <a:pt x="70800" y="109534"/>
                  </a:lnTo>
                  <a:lnTo>
                    <a:pt x="72000" y="110232"/>
                  </a:lnTo>
                  <a:lnTo>
                    <a:pt x="79200" y="109534"/>
                  </a:lnTo>
                  <a:lnTo>
                    <a:pt x="81600" y="106744"/>
                  </a:lnTo>
                  <a:lnTo>
                    <a:pt x="81600" y="104651"/>
                  </a:lnTo>
                  <a:lnTo>
                    <a:pt x="85200" y="101162"/>
                  </a:lnTo>
                  <a:lnTo>
                    <a:pt x="88800" y="101162"/>
                  </a:lnTo>
                  <a:lnTo>
                    <a:pt x="91200" y="99767"/>
                  </a:lnTo>
                  <a:lnTo>
                    <a:pt x="93600" y="96976"/>
                  </a:lnTo>
                  <a:lnTo>
                    <a:pt x="96000" y="94186"/>
                  </a:lnTo>
                  <a:lnTo>
                    <a:pt x="96000" y="91395"/>
                  </a:lnTo>
                  <a:lnTo>
                    <a:pt x="97200" y="90000"/>
                  </a:lnTo>
                  <a:lnTo>
                    <a:pt x="97200" y="88604"/>
                  </a:lnTo>
                  <a:lnTo>
                    <a:pt x="98400" y="87906"/>
                  </a:lnTo>
                  <a:lnTo>
                    <a:pt x="108000" y="87209"/>
                  </a:lnTo>
                  <a:lnTo>
                    <a:pt x="112800" y="85813"/>
                  </a:lnTo>
                  <a:lnTo>
                    <a:pt x="117600" y="85813"/>
                  </a:lnTo>
                  <a:lnTo>
                    <a:pt x="120000" y="84418"/>
                  </a:lnTo>
                  <a:lnTo>
                    <a:pt x="118800" y="80232"/>
                  </a:lnTo>
                  <a:lnTo>
                    <a:pt x="120000" y="78837"/>
                  </a:lnTo>
                  <a:lnTo>
                    <a:pt x="117600" y="78139"/>
                  </a:lnTo>
                  <a:lnTo>
                    <a:pt x="116400" y="75348"/>
                  </a:lnTo>
                  <a:lnTo>
                    <a:pt x="118800" y="74651"/>
                  </a:lnTo>
                  <a:lnTo>
                    <a:pt x="105600" y="697"/>
                  </a:lnTo>
                  <a:lnTo>
                    <a:pt x="105600" y="0"/>
                  </a:lnTo>
                  <a:lnTo>
                    <a:pt x="32400" y="2790"/>
                  </a:lnTo>
                  <a:lnTo>
                    <a:pt x="32400" y="3488"/>
                  </a:lnTo>
                  <a:lnTo>
                    <a:pt x="24000" y="6279"/>
                  </a:lnTo>
                  <a:lnTo>
                    <a:pt x="19200" y="8372"/>
                  </a:lnTo>
                  <a:lnTo>
                    <a:pt x="15600" y="9069"/>
                  </a:lnTo>
                  <a:lnTo>
                    <a:pt x="9600" y="8372"/>
                  </a:lnTo>
                  <a:lnTo>
                    <a:pt x="13200" y="71860"/>
                  </a:lnTo>
                  <a:lnTo>
                    <a:pt x="12000" y="73953"/>
                  </a:lnTo>
                  <a:lnTo>
                    <a:pt x="12000" y="76046"/>
                  </a:lnTo>
                  <a:lnTo>
                    <a:pt x="12000" y="78837"/>
                  </a:lnTo>
                  <a:lnTo>
                    <a:pt x="13200" y="81627"/>
                  </a:lnTo>
                  <a:lnTo>
                    <a:pt x="18000" y="86511"/>
                  </a:lnTo>
                  <a:lnTo>
                    <a:pt x="19200" y="90697"/>
                  </a:lnTo>
                  <a:lnTo>
                    <a:pt x="19200" y="93488"/>
                  </a:lnTo>
                  <a:lnTo>
                    <a:pt x="15600" y="94883"/>
                  </a:lnTo>
                  <a:lnTo>
                    <a:pt x="13200" y="97674"/>
                  </a:lnTo>
                  <a:lnTo>
                    <a:pt x="12000" y="101162"/>
                  </a:lnTo>
                  <a:lnTo>
                    <a:pt x="9600" y="102558"/>
                  </a:lnTo>
                  <a:lnTo>
                    <a:pt x="6000" y="104651"/>
                  </a:lnTo>
                  <a:lnTo>
                    <a:pt x="4800" y="108837"/>
                  </a:lnTo>
                  <a:lnTo>
                    <a:pt x="2400" y="109534"/>
                  </a:lnTo>
                  <a:lnTo>
                    <a:pt x="0" y="112325"/>
                  </a:lnTo>
                  <a:lnTo>
                    <a:pt x="0" y="116511"/>
                  </a:lnTo>
                  <a:lnTo>
                    <a:pt x="1200" y="119302"/>
                  </a:lnTo>
                  <a:lnTo>
                    <a:pt x="2400" y="120000"/>
                  </a:lnTo>
                  <a:lnTo>
                    <a:pt x="2400" y="120000"/>
                  </a:lnTo>
                  <a:lnTo>
                    <a:pt x="6000" y="120000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82" name="Shape 1434">
              <a:extLst>
                <a:ext uri="{FF2B5EF4-FFF2-40B4-BE49-F238E27FC236}">
                  <a16:creationId xmlns:a16="http://schemas.microsoft.com/office/drawing/2014/main" id="{67342FEC-3FEA-464B-B5BE-F431AF584964}"/>
                </a:ext>
              </a:extLst>
            </p:cNvPr>
            <p:cNvSpPr/>
            <p:nvPr/>
          </p:nvSpPr>
          <p:spPr>
            <a:xfrm>
              <a:off x="7521092" y="3386311"/>
              <a:ext cx="302974" cy="53093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0000" y="115752"/>
                  </a:moveTo>
                  <a:lnTo>
                    <a:pt x="81860" y="115221"/>
                  </a:lnTo>
                  <a:lnTo>
                    <a:pt x="85581" y="116283"/>
                  </a:lnTo>
                  <a:lnTo>
                    <a:pt x="89302" y="117876"/>
                  </a:lnTo>
                  <a:lnTo>
                    <a:pt x="92093" y="117876"/>
                  </a:lnTo>
                  <a:lnTo>
                    <a:pt x="94883" y="117876"/>
                  </a:lnTo>
                  <a:lnTo>
                    <a:pt x="96744" y="117345"/>
                  </a:lnTo>
                  <a:lnTo>
                    <a:pt x="94883" y="114690"/>
                  </a:lnTo>
                  <a:lnTo>
                    <a:pt x="94883" y="112035"/>
                  </a:lnTo>
                  <a:lnTo>
                    <a:pt x="97674" y="110973"/>
                  </a:lnTo>
                  <a:lnTo>
                    <a:pt x="103255" y="109911"/>
                  </a:lnTo>
                  <a:lnTo>
                    <a:pt x="105116" y="109380"/>
                  </a:lnTo>
                  <a:lnTo>
                    <a:pt x="104186" y="107787"/>
                  </a:lnTo>
                  <a:lnTo>
                    <a:pt x="104186" y="106194"/>
                  </a:lnTo>
                  <a:lnTo>
                    <a:pt x="104186" y="105663"/>
                  </a:lnTo>
                  <a:lnTo>
                    <a:pt x="104186" y="103539"/>
                  </a:lnTo>
                  <a:lnTo>
                    <a:pt x="106976" y="103008"/>
                  </a:lnTo>
                  <a:lnTo>
                    <a:pt x="106976" y="103008"/>
                  </a:lnTo>
                  <a:lnTo>
                    <a:pt x="106046" y="102477"/>
                  </a:lnTo>
                  <a:lnTo>
                    <a:pt x="105116" y="100353"/>
                  </a:lnTo>
                  <a:lnTo>
                    <a:pt x="105116" y="97168"/>
                  </a:lnTo>
                  <a:lnTo>
                    <a:pt x="106976" y="95044"/>
                  </a:lnTo>
                  <a:lnTo>
                    <a:pt x="108837" y="94513"/>
                  </a:lnTo>
                  <a:lnTo>
                    <a:pt x="109767" y="91327"/>
                  </a:lnTo>
                  <a:lnTo>
                    <a:pt x="112558" y="89734"/>
                  </a:lnTo>
                  <a:lnTo>
                    <a:pt x="114418" y="88672"/>
                  </a:lnTo>
                  <a:lnTo>
                    <a:pt x="115348" y="86017"/>
                  </a:lnTo>
                  <a:lnTo>
                    <a:pt x="117209" y="83893"/>
                  </a:lnTo>
                  <a:lnTo>
                    <a:pt x="120000" y="82831"/>
                  </a:lnTo>
                  <a:lnTo>
                    <a:pt x="120000" y="80707"/>
                  </a:lnTo>
                  <a:lnTo>
                    <a:pt x="119069" y="77522"/>
                  </a:lnTo>
                  <a:lnTo>
                    <a:pt x="115348" y="73805"/>
                  </a:lnTo>
                  <a:lnTo>
                    <a:pt x="114418" y="71681"/>
                  </a:lnTo>
                  <a:lnTo>
                    <a:pt x="114418" y="69557"/>
                  </a:lnTo>
                  <a:lnTo>
                    <a:pt x="114418" y="67964"/>
                  </a:lnTo>
                  <a:lnTo>
                    <a:pt x="115348" y="66371"/>
                  </a:lnTo>
                  <a:lnTo>
                    <a:pt x="112558" y="18053"/>
                  </a:lnTo>
                  <a:lnTo>
                    <a:pt x="113488" y="18053"/>
                  </a:lnTo>
                  <a:lnTo>
                    <a:pt x="109767" y="16460"/>
                  </a:lnTo>
                  <a:lnTo>
                    <a:pt x="107906" y="13805"/>
                  </a:lnTo>
                  <a:lnTo>
                    <a:pt x="106046" y="12212"/>
                  </a:lnTo>
                  <a:lnTo>
                    <a:pt x="105116" y="9026"/>
                  </a:lnTo>
                  <a:lnTo>
                    <a:pt x="101395" y="6902"/>
                  </a:lnTo>
                  <a:lnTo>
                    <a:pt x="99534" y="1592"/>
                  </a:lnTo>
                  <a:lnTo>
                    <a:pt x="99534" y="0"/>
                  </a:lnTo>
                  <a:lnTo>
                    <a:pt x="22325" y="2654"/>
                  </a:lnTo>
                  <a:lnTo>
                    <a:pt x="20465" y="1592"/>
                  </a:lnTo>
                  <a:lnTo>
                    <a:pt x="20465" y="1592"/>
                  </a:lnTo>
                  <a:lnTo>
                    <a:pt x="19534" y="3185"/>
                  </a:lnTo>
                  <a:lnTo>
                    <a:pt x="19534" y="4247"/>
                  </a:lnTo>
                  <a:lnTo>
                    <a:pt x="22325" y="5840"/>
                  </a:lnTo>
                  <a:lnTo>
                    <a:pt x="26046" y="7433"/>
                  </a:lnTo>
                  <a:lnTo>
                    <a:pt x="30697" y="9557"/>
                  </a:lnTo>
                  <a:lnTo>
                    <a:pt x="35348" y="12212"/>
                  </a:lnTo>
                  <a:lnTo>
                    <a:pt x="35348" y="13805"/>
                  </a:lnTo>
                  <a:lnTo>
                    <a:pt x="33488" y="16991"/>
                  </a:lnTo>
                  <a:lnTo>
                    <a:pt x="31627" y="18584"/>
                  </a:lnTo>
                  <a:lnTo>
                    <a:pt x="28837" y="22831"/>
                  </a:lnTo>
                  <a:lnTo>
                    <a:pt x="26976" y="23893"/>
                  </a:lnTo>
                  <a:lnTo>
                    <a:pt x="25116" y="24955"/>
                  </a:lnTo>
                  <a:lnTo>
                    <a:pt x="19534" y="26548"/>
                  </a:lnTo>
                  <a:lnTo>
                    <a:pt x="13953" y="26548"/>
                  </a:lnTo>
                  <a:lnTo>
                    <a:pt x="11162" y="27079"/>
                  </a:lnTo>
                  <a:lnTo>
                    <a:pt x="11162" y="29203"/>
                  </a:lnTo>
                  <a:lnTo>
                    <a:pt x="11162" y="30796"/>
                  </a:lnTo>
                  <a:lnTo>
                    <a:pt x="13953" y="34513"/>
                  </a:lnTo>
                  <a:lnTo>
                    <a:pt x="15813" y="35575"/>
                  </a:lnTo>
                  <a:lnTo>
                    <a:pt x="12093" y="37168"/>
                  </a:lnTo>
                  <a:lnTo>
                    <a:pt x="12093" y="40884"/>
                  </a:lnTo>
                  <a:lnTo>
                    <a:pt x="10232" y="40884"/>
                  </a:lnTo>
                  <a:lnTo>
                    <a:pt x="7441" y="42477"/>
                  </a:lnTo>
                  <a:lnTo>
                    <a:pt x="1860" y="45663"/>
                  </a:lnTo>
                  <a:lnTo>
                    <a:pt x="2790" y="48849"/>
                  </a:lnTo>
                  <a:lnTo>
                    <a:pt x="0" y="50442"/>
                  </a:lnTo>
                  <a:lnTo>
                    <a:pt x="0" y="55221"/>
                  </a:lnTo>
                  <a:lnTo>
                    <a:pt x="0" y="60000"/>
                  </a:lnTo>
                  <a:lnTo>
                    <a:pt x="5581" y="65309"/>
                  </a:lnTo>
                  <a:lnTo>
                    <a:pt x="19534" y="72212"/>
                  </a:lnTo>
                  <a:lnTo>
                    <a:pt x="23255" y="75398"/>
                  </a:lnTo>
                  <a:lnTo>
                    <a:pt x="23255" y="79646"/>
                  </a:lnTo>
                  <a:lnTo>
                    <a:pt x="27906" y="81769"/>
                  </a:lnTo>
                  <a:lnTo>
                    <a:pt x="28837" y="80176"/>
                  </a:lnTo>
                  <a:lnTo>
                    <a:pt x="31627" y="79646"/>
                  </a:lnTo>
                  <a:lnTo>
                    <a:pt x="36279" y="79646"/>
                  </a:lnTo>
                  <a:lnTo>
                    <a:pt x="39069" y="81238"/>
                  </a:lnTo>
                  <a:lnTo>
                    <a:pt x="41860" y="82831"/>
                  </a:lnTo>
                  <a:lnTo>
                    <a:pt x="39069" y="86017"/>
                  </a:lnTo>
                  <a:lnTo>
                    <a:pt x="38139" y="88672"/>
                  </a:lnTo>
                  <a:lnTo>
                    <a:pt x="38139" y="90265"/>
                  </a:lnTo>
                  <a:lnTo>
                    <a:pt x="36279" y="92920"/>
                  </a:lnTo>
                  <a:lnTo>
                    <a:pt x="36279" y="95575"/>
                  </a:lnTo>
                  <a:lnTo>
                    <a:pt x="40930" y="98230"/>
                  </a:lnTo>
                  <a:lnTo>
                    <a:pt x="47441" y="100884"/>
                  </a:lnTo>
                  <a:lnTo>
                    <a:pt x="49302" y="100353"/>
                  </a:lnTo>
                  <a:lnTo>
                    <a:pt x="59534" y="104070"/>
                  </a:lnTo>
                  <a:lnTo>
                    <a:pt x="63255" y="106194"/>
                  </a:lnTo>
                  <a:lnTo>
                    <a:pt x="66046" y="110973"/>
                  </a:lnTo>
                  <a:lnTo>
                    <a:pt x="65116" y="113628"/>
                  </a:lnTo>
                  <a:lnTo>
                    <a:pt x="64186" y="115221"/>
                  </a:lnTo>
                  <a:lnTo>
                    <a:pt x="68837" y="117876"/>
                  </a:lnTo>
                  <a:lnTo>
                    <a:pt x="68837" y="120000"/>
                  </a:lnTo>
                  <a:lnTo>
                    <a:pt x="70697" y="117876"/>
                  </a:lnTo>
                  <a:lnTo>
                    <a:pt x="74418" y="117876"/>
                  </a:lnTo>
                  <a:lnTo>
                    <a:pt x="77209" y="117345"/>
                  </a:lnTo>
                  <a:lnTo>
                    <a:pt x="80000" y="115752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  <p:sp>
          <p:nvSpPr>
            <p:cNvPr id="83" name="Shape 1435">
              <a:extLst>
                <a:ext uri="{FF2B5EF4-FFF2-40B4-BE49-F238E27FC236}">
                  <a16:creationId xmlns:a16="http://schemas.microsoft.com/office/drawing/2014/main" id="{FB954BA4-E774-498C-AA08-679BF1E3FEEF}"/>
                </a:ext>
              </a:extLst>
            </p:cNvPr>
            <p:cNvSpPr/>
            <p:nvPr/>
          </p:nvSpPr>
          <p:spPr>
            <a:xfrm>
              <a:off x="7150007" y="3268848"/>
              <a:ext cx="460332" cy="33829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8181" y="113647"/>
                  </a:moveTo>
                  <a:cubicBezTo>
                    <a:pt x="101818" y="108705"/>
                    <a:pt x="101818" y="108705"/>
                    <a:pt x="101818" y="108705"/>
                  </a:cubicBezTo>
                  <a:cubicBezTo>
                    <a:pt x="103376" y="105882"/>
                    <a:pt x="103376" y="105882"/>
                    <a:pt x="103376" y="105882"/>
                  </a:cubicBezTo>
                  <a:cubicBezTo>
                    <a:pt x="104415" y="105882"/>
                    <a:pt x="104415" y="105882"/>
                    <a:pt x="104415" y="105882"/>
                  </a:cubicBezTo>
                  <a:cubicBezTo>
                    <a:pt x="104935" y="100235"/>
                    <a:pt x="104935" y="100235"/>
                    <a:pt x="104935" y="100235"/>
                  </a:cubicBezTo>
                  <a:cubicBezTo>
                    <a:pt x="107012" y="98117"/>
                    <a:pt x="107012" y="98117"/>
                    <a:pt x="107012" y="98117"/>
                  </a:cubicBezTo>
                  <a:cubicBezTo>
                    <a:pt x="105974" y="96000"/>
                    <a:pt x="105974" y="96000"/>
                    <a:pt x="105974" y="96000"/>
                  </a:cubicBezTo>
                  <a:cubicBezTo>
                    <a:pt x="103896" y="90352"/>
                    <a:pt x="103896" y="90352"/>
                    <a:pt x="103896" y="90352"/>
                  </a:cubicBezTo>
                  <a:cubicBezTo>
                    <a:pt x="103896" y="87529"/>
                    <a:pt x="103896" y="87529"/>
                    <a:pt x="103896" y="87529"/>
                  </a:cubicBezTo>
                  <a:cubicBezTo>
                    <a:pt x="103896" y="84705"/>
                    <a:pt x="103896" y="84705"/>
                    <a:pt x="103896" y="84705"/>
                  </a:cubicBezTo>
                  <a:cubicBezTo>
                    <a:pt x="105974" y="83294"/>
                    <a:pt x="105974" y="83294"/>
                    <a:pt x="105974" y="83294"/>
                  </a:cubicBezTo>
                  <a:cubicBezTo>
                    <a:pt x="109610" y="83294"/>
                    <a:pt x="109610" y="83294"/>
                    <a:pt x="109610" y="83294"/>
                  </a:cubicBezTo>
                  <a:cubicBezTo>
                    <a:pt x="113246" y="81176"/>
                    <a:pt x="113246" y="81176"/>
                    <a:pt x="113246" y="81176"/>
                  </a:cubicBezTo>
                  <a:cubicBezTo>
                    <a:pt x="114285" y="79764"/>
                    <a:pt x="114285" y="79764"/>
                    <a:pt x="114285" y="79764"/>
                  </a:cubicBezTo>
                  <a:cubicBezTo>
                    <a:pt x="115844" y="77647"/>
                    <a:pt x="115844" y="77647"/>
                    <a:pt x="115844" y="77647"/>
                  </a:cubicBezTo>
                  <a:cubicBezTo>
                    <a:pt x="117402" y="71294"/>
                    <a:pt x="117402" y="71294"/>
                    <a:pt x="117402" y="71294"/>
                  </a:cubicBezTo>
                  <a:cubicBezTo>
                    <a:pt x="118961" y="68470"/>
                    <a:pt x="118961" y="68470"/>
                    <a:pt x="118961" y="68470"/>
                  </a:cubicBezTo>
                  <a:cubicBezTo>
                    <a:pt x="119999" y="63529"/>
                    <a:pt x="119999" y="63529"/>
                    <a:pt x="119999" y="63529"/>
                  </a:cubicBezTo>
                  <a:cubicBezTo>
                    <a:pt x="119999" y="61411"/>
                    <a:pt x="119999" y="61411"/>
                    <a:pt x="119999" y="61411"/>
                  </a:cubicBezTo>
                  <a:cubicBezTo>
                    <a:pt x="116883" y="57176"/>
                    <a:pt x="116883" y="57176"/>
                    <a:pt x="116883" y="57176"/>
                  </a:cubicBezTo>
                  <a:cubicBezTo>
                    <a:pt x="113766" y="53647"/>
                    <a:pt x="113766" y="53647"/>
                    <a:pt x="113766" y="53647"/>
                  </a:cubicBezTo>
                  <a:cubicBezTo>
                    <a:pt x="111688" y="50823"/>
                    <a:pt x="111688" y="50823"/>
                    <a:pt x="111688" y="50823"/>
                  </a:cubicBezTo>
                  <a:cubicBezTo>
                    <a:pt x="109610" y="48705"/>
                    <a:pt x="109610" y="48705"/>
                    <a:pt x="109610" y="48705"/>
                  </a:cubicBezTo>
                  <a:cubicBezTo>
                    <a:pt x="109610" y="46588"/>
                    <a:pt x="109610" y="46588"/>
                    <a:pt x="109610" y="46588"/>
                  </a:cubicBezTo>
                  <a:cubicBezTo>
                    <a:pt x="110129" y="44470"/>
                    <a:pt x="110129" y="44470"/>
                    <a:pt x="110129" y="44470"/>
                  </a:cubicBezTo>
                  <a:cubicBezTo>
                    <a:pt x="111168" y="45882"/>
                    <a:pt x="111168" y="45882"/>
                    <a:pt x="111168" y="45882"/>
                  </a:cubicBezTo>
                  <a:cubicBezTo>
                    <a:pt x="109610" y="43058"/>
                    <a:pt x="109610" y="43058"/>
                    <a:pt x="109610" y="43058"/>
                  </a:cubicBezTo>
                  <a:cubicBezTo>
                    <a:pt x="109610" y="43058"/>
                    <a:pt x="107532" y="41647"/>
                    <a:pt x="107012" y="41647"/>
                  </a:cubicBezTo>
                  <a:cubicBezTo>
                    <a:pt x="106493" y="41647"/>
                    <a:pt x="104415" y="38823"/>
                    <a:pt x="104415" y="38823"/>
                  </a:cubicBezTo>
                  <a:cubicBezTo>
                    <a:pt x="101818" y="38823"/>
                    <a:pt x="101818" y="38823"/>
                    <a:pt x="101818" y="38823"/>
                  </a:cubicBezTo>
                  <a:cubicBezTo>
                    <a:pt x="101818" y="35294"/>
                    <a:pt x="101818" y="35294"/>
                    <a:pt x="101818" y="35294"/>
                  </a:cubicBezTo>
                  <a:cubicBezTo>
                    <a:pt x="100779" y="31764"/>
                    <a:pt x="100779" y="31764"/>
                    <a:pt x="100779" y="31764"/>
                  </a:cubicBezTo>
                  <a:cubicBezTo>
                    <a:pt x="100779" y="27529"/>
                    <a:pt x="100779" y="27529"/>
                    <a:pt x="100779" y="27529"/>
                  </a:cubicBezTo>
                  <a:cubicBezTo>
                    <a:pt x="100779" y="24705"/>
                    <a:pt x="100779" y="24705"/>
                    <a:pt x="100779" y="24705"/>
                  </a:cubicBezTo>
                  <a:cubicBezTo>
                    <a:pt x="100779" y="19764"/>
                    <a:pt x="100779" y="19764"/>
                    <a:pt x="100779" y="19764"/>
                  </a:cubicBezTo>
                  <a:cubicBezTo>
                    <a:pt x="99740" y="17647"/>
                    <a:pt x="99740" y="17647"/>
                    <a:pt x="99740" y="17647"/>
                  </a:cubicBezTo>
                  <a:cubicBezTo>
                    <a:pt x="98181" y="12705"/>
                    <a:pt x="98181" y="12705"/>
                    <a:pt x="98181" y="12705"/>
                  </a:cubicBezTo>
                  <a:cubicBezTo>
                    <a:pt x="3636" y="15529"/>
                    <a:pt x="3636" y="15529"/>
                    <a:pt x="3636" y="15529"/>
                  </a:cubicBezTo>
                  <a:cubicBezTo>
                    <a:pt x="4155" y="0"/>
                    <a:pt x="4155" y="0"/>
                    <a:pt x="4155" y="0"/>
                  </a:cubicBezTo>
                  <a:cubicBezTo>
                    <a:pt x="4155" y="0"/>
                    <a:pt x="4155" y="0"/>
                    <a:pt x="4155" y="0"/>
                  </a:cubicBezTo>
                  <a:cubicBezTo>
                    <a:pt x="3636" y="16235"/>
                    <a:pt x="3636" y="16235"/>
                    <a:pt x="3636" y="16235"/>
                  </a:cubicBezTo>
                  <a:cubicBezTo>
                    <a:pt x="2077" y="16235"/>
                    <a:pt x="2077" y="16235"/>
                    <a:pt x="2077" y="16235"/>
                  </a:cubicBezTo>
                  <a:cubicBezTo>
                    <a:pt x="2077" y="18352"/>
                    <a:pt x="2077" y="18352"/>
                    <a:pt x="2077" y="18352"/>
                  </a:cubicBezTo>
                  <a:cubicBezTo>
                    <a:pt x="1558" y="21882"/>
                    <a:pt x="1558" y="21882"/>
                    <a:pt x="1558" y="21882"/>
                  </a:cubicBezTo>
                  <a:cubicBezTo>
                    <a:pt x="2597" y="22588"/>
                    <a:pt x="2597" y="22588"/>
                    <a:pt x="2597" y="22588"/>
                  </a:cubicBezTo>
                  <a:cubicBezTo>
                    <a:pt x="3636" y="26117"/>
                    <a:pt x="3636" y="26117"/>
                    <a:pt x="3636" y="26117"/>
                  </a:cubicBezTo>
                  <a:cubicBezTo>
                    <a:pt x="3636" y="28941"/>
                    <a:pt x="3636" y="28941"/>
                    <a:pt x="3636" y="28941"/>
                  </a:cubicBezTo>
                  <a:cubicBezTo>
                    <a:pt x="2597" y="29647"/>
                    <a:pt x="2597" y="29647"/>
                    <a:pt x="2597" y="29647"/>
                  </a:cubicBezTo>
                  <a:cubicBezTo>
                    <a:pt x="2077" y="31764"/>
                    <a:pt x="2077" y="31764"/>
                    <a:pt x="2077" y="31764"/>
                  </a:cubicBezTo>
                  <a:cubicBezTo>
                    <a:pt x="2077" y="36705"/>
                    <a:pt x="2077" y="36705"/>
                    <a:pt x="2077" y="36705"/>
                  </a:cubicBezTo>
                  <a:cubicBezTo>
                    <a:pt x="519" y="37411"/>
                    <a:pt x="519" y="37411"/>
                    <a:pt x="519" y="37411"/>
                  </a:cubicBezTo>
                  <a:cubicBezTo>
                    <a:pt x="0" y="39529"/>
                    <a:pt x="0" y="39529"/>
                    <a:pt x="0" y="39529"/>
                  </a:cubicBezTo>
                  <a:cubicBezTo>
                    <a:pt x="0" y="41647"/>
                    <a:pt x="0" y="41647"/>
                    <a:pt x="0" y="41647"/>
                  </a:cubicBezTo>
                  <a:cubicBezTo>
                    <a:pt x="2077" y="43764"/>
                    <a:pt x="2077" y="43764"/>
                    <a:pt x="2077" y="43764"/>
                  </a:cubicBezTo>
                  <a:cubicBezTo>
                    <a:pt x="2077" y="46588"/>
                    <a:pt x="2077" y="46588"/>
                    <a:pt x="2077" y="46588"/>
                  </a:cubicBezTo>
                  <a:cubicBezTo>
                    <a:pt x="2077" y="48705"/>
                    <a:pt x="2077" y="48705"/>
                    <a:pt x="2077" y="48705"/>
                  </a:cubicBezTo>
                  <a:cubicBezTo>
                    <a:pt x="1558" y="47294"/>
                    <a:pt x="1558" y="47294"/>
                    <a:pt x="1558" y="47294"/>
                  </a:cubicBezTo>
                  <a:cubicBezTo>
                    <a:pt x="3116" y="50117"/>
                    <a:pt x="3116" y="50117"/>
                    <a:pt x="3116" y="50117"/>
                  </a:cubicBezTo>
                  <a:cubicBezTo>
                    <a:pt x="4675" y="56470"/>
                    <a:pt x="4675" y="56470"/>
                    <a:pt x="4675" y="56470"/>
                  </a:cubicBezTo>
                  <a:cubicBezTo>
                    <a:pt x="6233" y="60000"/>
                    <a:pt x="6233" y="60000"/>
                    <a:pt x="6233" y="60000"/>
                  </a:cubicBezTo>
                  <a:cubicBezTo>
                    <a:pt x="7272" y="64235"/>
                    <a:pt x="7272" y="64235"/>
                    <a:pt x="7272" y="64235"/>
                  </a:cubicBezTo>
                  <a:cubicBezTo>
                    <a:pt x="8311" y="67764"/>
                    <a:pt x="8311" y="67764"/>
                    <a:pt x="8311" y="67764"/>
                  </a:cubicBezTo>
                  <a:cubicBezTo>
                    <a:pt x="9350" y="69882"/>
                    <a:pt x="9350" y="69882"/>
                    <a:pt x="9350" y="69882"/>
                  </a:cubicBezTo>
                  <a:cubicBezTo>
                    <a:pt x="9870" y="72000"/>
                    <a:pt x="9870" y="72000"/>
                    <a:pt x="9870" y="72000"/>
                  </a:cubicBezTo>
                  <a:cubicBezTo>
                    <a:pt x="10389" y="72705"/>
                    <a:pt x="10389" y="72705"/>
                    <a:pt x="10389" y="72705"/>
                  </a:cubicBezTo>
                  <a:cubicBezTo>
                    <a:pt x="10389" y="73411"/>
                    <a:pt x="10389" y="73411"/>
                    <a:pt x="10389" y="73411"/>
                  </a:cubicBezTo>
                  <a:cubicBezTo>
                    <a:pt x="8831" y="74117"/>
                    <a:pt x="8831" y="74117"/>
                    <a:pt x="8831" y="74117"/>
                  </a:cubicBezTo>
                  <a:cubicBezTo>
                    <a:pt x="9350" y="76941"/>
                    <a:pt x="9350" y="76941"/>
                    <a:pt x="9350" y="76941"/>
                  </a:cubicBezTo>
                  <a:cubicBezTo>
                    <a:pt x="9870" y="80470"/>
                    <a:pt x="9870" y="80470"/>
                    <a:pt x="9870" y="80470"/>
                  </a:cubicBezTo>
                  <a:cubicBezTo>
                    <a:pt x="10389" y="81882"/>
                    <a:pt x="10389" y="81882"/>
                    <a:pt x="10389" y="81882"/>
                  </a:cubicBezTo>
                  <a:cubicBezTo>
                    <a:pt x="11428" y="81882"/>
                    <a:pt x="11428" y="81882"/>
                    <a:pt x="11428" y="81882"/>
                  </a:cubicBezTo>
                  <a:cubicBezTo>
                    <a:pt x="12467" y="83294"/>
                    <a:pt x="12467" y="83294"/>
                    <a:pt x="12467" y="83294"/>
                  </a:cubicBezTo>
                  <a:cubicBezTo>
                    <a:pt x="13506" y="88235"/>
                    <a:pt x="13506" y="88235"/>
                    <a:pt x="13506" y="88235"/>
                  </a:cubicBezTo>
                  <a:cubicBezTo>
                    <a:pt x="13506" y="95294"/>
                    <a:pt x="13506" y="95294"/>
                    <a:pt x="13506" y="95294"/>
                  </a:cubicBezTo>
                  <a:cubicBezTo>
                    <a:pt x="12987" y="98117"/>
                    <a:pt x="12987" y="98117"/>
                    <a:pt x="12987" y="98117"/>
                  </a:cubicBezTo>
                  <a:cubicBezTo>
                    <a:pt x="14025" y="100235"/>
                    <a:pt x="14025" y="100235"/>
                    <a:pt x="14025" y="100235"/>
                  </a:cubicBezTo>
                  <a:cubicBezTo>
                    <a:pt x="14545" y="101647"/>
                    <a:pt x="14545" y="101647"/>
                    <a:pt x="14545" y="101647"/>
                  </a:cubicBezTo>
                  <a:cubicBezTo>
                    <a:pt x="14545" y="108705"/>
                    <a:pt x="14545" y="108705"/>
                    <a:pt x="14545" y="108705"/>
                  </a:cubicBezTo>
                  <a:cubicBezTo>
                    <a:pt x="15584" y="113647"/>
                    <a:pt x="15584" y="113647"/>
                    <a:pt x="15584" y="113647"/>
                  </a:cubicBezTo>
                  <a:cubicBezTo>
                    <a:pt x="15584" y="114352"/>
                    <a:pt x="15584" y="114352"/>
                    <a:pt x="15584" y="114352"/>
                  </a:cubicBezTo>
                  <a:cubicBezTo>
                    <a:pt x="91428" y="112941"/>
                    <a:pt x="91428" y="112941"/>
                    <a:pt x="91428" y="112941"/>
                  </a:cubicBezTo>
                  <a:cubicBezTo>
                    <a:pt x="97662" y="120000"/>
                    <a:pt x="97662" y="120000"/>
                    <a:pt x="97662" y="120000"/>
                  </a:cubicBezTo>
                  <a:cubicBezTo>
                    <a:pt x="98701" y="118588"/>
                    <a:pt x="98701" y="118588"/>
                    <a:pt x="98701" y="118588"/>
                  </a:cubicBezTo>
                  <a:lnTo>
                    <a:pt x="98181" y="113647"/>
                  </a:lnTo>
                  <a:close/>
                </a:path>
              </a:pathLst>
            </a:custGeom>
            <a:solidFill>
              <a:srgbClr val="7F7A76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34285" tIns="17138" rIns="34285" bIns="17138" anchor="t" anchorCtr="0">
              <a:noAutofit/>
            </a:bodyPr>
            <a:lstStyle/>
            <a:p>
              <a:pPr defTabSz="342900"/>
              <a:endParaRPr sz="1350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endParaRPr>
            </a:p>
          </p:txBody>
        </p:sp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9B6447A8-D728-430F-AF74-E2BC43456E6A}"/>
              </a:ext>
            </a:extLst>
          </p:cNvPr>
          <p:cNvGrpSpPr/>
          <p:nvPr/>
        </p:nvGrpSpPr>
        <p:grpSpPr>
          <a:xfrm>
            <a:off x="1051235" y="2368423"/>
            <a:ext cx="2730074" cy="2728354"/>
            <a:chOff x="897024" y="938558"/>
            <a:chExt cx="2844808" cy="2843016"/>
          </a:xfrm>
        </p:grpSpPr>
        <p:sp>
          <p:nvSpPr>
            <p:cNvPr id="142" name="Freeform 23">
              <a:extLst>
                <a:ext uri="{FF2B5EF4-FFF2-40B4-BE49-F238E27FC236}">
                  <a16:creationId xmlns:a16="http://schemas.microsoft.com/office/drawing/2014/main" id="{DFE45E59-AE11-4672-B7D3-E94578A36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9229" y="1906832"/>
              <a:ext cx="507873" cy="421884"/>
            </a:xfrm>
            <a:custGeom>
              <a:avLst/>
              <a:gdLst/>
              <a:ahLst/>
              <a:cxnLst>
                <a:cxn ang="0">
                  <a:pos x="2645" y="2550"/>
                </a:cxn>
                <a:cxn ang="0">
                  <a:pos x="2684" y="2454"/>
                </a:cxn>
                <a:cxn ang="0">
                  <a:pos x="2779" y="2418"/>
                </a:cxn>
                <a:cxn ang="0">
                  <a:pos x="2858" y="2231"/>
                </a:cxn>
                <a:cxn ang="0">
                  <a:pos x="2956" y="2159"/>
                </a:cxn>
                <a:cxn ang="0">
                  <a:pos x="3027" y="2003"/>
                </a:cxn>
                <a:cxn ang="0">
                  <a:pos x="3015" y="1836"/>
                </a:cxn>
                <a:cxn ang="0">
                  <a:pos x="2944" y="1716"/>
                </a:cxn>
                <a:cxn ang="0">
                  <a:pos x="2921" y="1608"/>
                </a:cxn>
                <a:cxn ang="0">
                  <a:pos x="3015" y="1536"/>
                </a:cxn>
                <a:cxn ang="0">
                  <a:pos x="2988" y="1417"/>
                </a:cxn>
                <a:cxn ang="0">
                  <a:pos x="2858" y="1405"/>
                </a:cxn>
                <a:cxn ang="0">
                  <a:pos x="2775" y="1341"/>
                </a:cxn>
                <a:cxn ang="0">
                  <a:pos x="2539" y="1345"/>
                </a:cxn>
                <a:cxn ang="0">
                  <a:pos x="2318" y="1341"/>
                </a:cxn>
                <a:cxn ang="0">
                  <a:pos x="2291" y="962"/>
                </a:cxn>
                <a:cxn ang="0">
                  <a:pos x="2342" y="854"/>
                </a:cxn>
                <a:cxn ang="0">
                  <a:pos x="2271" y="591"/>
                </a:cxn>
                <a:cxn ang="0">
                  <a:pos x="2314" y="479"/>
                </a:cxn>
                <a:cxn ang="0">
                  <a:pos x="2318" y="360"/>
                </a:cxn>
                <a:cxn ang="0">
                  <a:pos x="2198" y="334"/>
                </a:cxn>
                <a:cxn ang="0">
                  <a:pos x="2102" y="394"/>
                </a:cxn>
                <a:cxn ang="0">
                  <a:pos x="1949" y="204"/>
                </a:cxn>
                <a:cxn ang="0">
                  <a:pos x="1824" y="114"/>
                </a:cxn>
                <a:cxn ang="0">
                  <a:pos x="1725" y="0"/>
                </a:cxn>
                <a:cxn ang="0">
                  <a:pos x="1484" y="16"/>
                </a:cxn>
                <a:cxn ang="0">
                  <a:pos x="1241" y="180"/>
                </a:cxn>
                <a:cxn ang="0">
                  <a:pos x="1244" y="297"/>
                </a:cxn>
                <a:cxn ang="0">
                  <a:pos x="1185" y="411"/>
                </a:cxn>
                <a:cxn ang="0">
                  <a:pos x="990" y="459"/>
                </a:cxn>
                <a:cxn ang="0">
                  <a:pos x="855" y="468"/>
                </a:cxn>
                <a:cxn ang="0">
                  <a:pos x="771" y="563"/>
                </a:cxn>
                <a:cxn ang="0">
                  <a:pos x="676" y="591"/>
                </a:cxn>
                <a:cxn ang="0">
                  <a:pos x="428" y="627"/>
                </a:cxn>
                <a:cxn ang="0">
                  <a:pos x="158" y="625"/>
                </a:cxn>
                <a:cxn ang="0">
                  <a:pos x="110" y="741"/>
                </a:cxn>
                <a:cxn ang="0">
                  <a:pos x="0" y="807"/>
                </a:cxn>
                <a:cxn ang="0">
                  <a:pos x="62" y="886"/>
                </a:cxn>
                <a:cxn ang="0">
                  <a:pos x="153" y="825"/>
                </a:cxn>
                <a:cxn ang="0">
                  <a:pos x="300" y="817"/>
                </a:cxn>
                <a:cxn ang="0">
                  <a:pos x="452" y="783"/>
                </a:cxn>
                <a:cxn ang="0">
                  <a:pos x="542" y="825"/>
                </a:cxn>
                <a:cxn ang="0">
                  <a:pos x="603" y="783"/>
                </a:cxn>
                <a:cxn ang="0">
                  <a:pos x="674" y="828"/>
                </a:cxn>
                <a:cxn ang="0">
                  <a:pos x="660" y="1018"/>
                </a:cxn>
                <a:cxn ang="0">
                  <a:pos x="593" y="1161"/>
                </a:cxn>
                <a:cxn ang="0">
                  <a:pos x="676" y="1345"/>
                </a:cxn>
                <a:cxn ang="0">
                  <a:pos x="629" y="1465"/>
                </a:cxn>
                <a:cxn ang="0">
                  <a:pos x="688" y="1596"/>
                </a:cxn>
                <a:cxn ang="0">
                  <a:pos x="708" y="1680"/>
                </a:cxn>
                <a:cxn ang="0">
                  <a:pos x="838" y="1788"/>
                </a:cxn>
                <a:cxn ang="0">
                  <a:pos x="991" y="1896"/>
                </a:cxn>
                <a:cxn ang="0">
                  <a:pos x="1038" y="1975"/>
                </a:cxn>
                <a:cxn ang="0">
                  <a:pos x="1216" y="2015"/>
                </a:cxn>
                <a:cxn ang="0">
                  <a:pos x="1373" y="1999"/>
                </a:cxn>
                <a:cxn ang="0">
                  <a:pos x="1539" y="2131"/>
                </a:cxn>
                <a:cxn ang="0">
                  <a:pos x="1605" y="2071"/>
                </a:cxn>
                <a:cxn ang="0">
                  <a:pos x="1735" y="2243"/>
                </a:cxn>
                <a:cxn ang="0">
                  <a:pos x="1999" y="2279"/>
                </a:cxn>
                <a:cxn ang="0">
                  <a:pos x="2090" y="2398"/>
                </a:cxn>
                <a:cxn ang="0">
                  <a:pos x="2184" y="2458"/>
                </a:cxn>
                <a:cxn ang="0">
                  <a:pos x="2460" y="2466"/>
                </a:cxn>
                <a:cxn ang="0">
                  <a:pos x="2645" y="2550"/>
                </a:cxn>
              </a:cxnLst>
              <a:rect l="0" t="0" r="r" b="b"/>
              <a:pathLst>
                <a:path w="3027" h="2550">
                  <a:moveTo>
                    <a:pt x="2645" y="2550"/>
                  </a:moveTo>
                  <a:lnTo>
                    <a:pt x="2684" y="2454"/>
                  </a:lnTo>
                  <a:lnTo>
                    <a:pt x="2779" y="2418"/>
                  </a:lnTo>
                  <a:lnTo>
                    <a:pt x="2858" y="2231"/>
                  </a:lnTo>
                  <a:lnTo>
                    <a:pt x="2956" y="2159"/>
                  </a:lnTo>
                  <a:lnTo>
                    <a:pt x="3027" y="2003"/>
                  </a:lnTo>
                  <a:lnTo>
                    <a:pt x="3015" y="1836"/>
                  </a:lnTo>
                  <a:lnTo>
                    <a:pt x="2944" y="1716"/>
                  </a:lnTo>
                  <a:lnTo>
                    <a:pt x="2921" y="1608"/>
                  </a:lnTo>
                  <a:lnTo>
                    <a:pt x="3015" y="1536"/>
                  </a:lnTo>
                  <a:lnTo>
                    <a:pt x="2988" y="1417"/>
                  </a:lnTo>
                  <a:lnTo>
                    <a:pt x="2858" y="1405"/>
                  </a:lnTo>
                  <a:lnTo>
                    <a:pt x="2775" y="1341"/>
                  </a:lnTo>
                  <a:lnTo>
                    <a:pt x="2539" y="1345"/>
                  </a:lnTo>
                  <a:lnTo>
                    <a:pt x="2318" y="1341"/>
                  </a:lnTo>
                  <a:lnTo>
                    <a:pt x="2291" y="962"/>
                  </a:lnTo>
                  <a:lnTo>
                    <a:pt x="2342" y="854"/>
                  </a:lnTo>
                  <a:lnTo>
                    <a:pt x="2271" y="591"/>
                  </a:lnTo>
                  <a:lnTo>
                    <a:pt x="2314" y="479"/>
                  </a:lnTo>
                  <a:lnTo>
                    <a:pt x="2318" y="360"/>
                  </a:lnTo>
                  <a:lnTo>
                    <a:pt x="2198" y="334"/>
                  </a:lnTo>
                  <a:lnTo>
                    <a:pt x="2102" y="394"/>
                  </a:lnTo>
                  <a:lnTo>
                    <a:pt x="1949" y="204"/>
                  </a:lnTo>
                  <a:lnTo>
                    <a:pt x="1824" y="114"/>
                  </a:lnTo>
                  <a:lnTo>
                    <a:pt x="1725" y="0"/>
                  </a:lnTo>
                  <a:lnTo>
                    <a:pt x="1484" y="16"/>
                  </a:lnTo>
                  <a:lnTo>
                    <a:pt x="1241" y="180"/>
                  </a:lnTo>
                  <a:lnTo>
                    <a:pt x="1244" y="297"/>
                  </a:lnTo>
                  <a:lnTo>
                    <a:pt x="1185" y="411"/>
                  </a:lnTo>
                  <a:lnTo>
                    <a:pt x="990" y="459"/>
                  </a:lnTo>
                  <a:lnTo>
                    <a:pt x="855" y="468"/>
                  </a:lnTo>
                  <a:lnTo>
                    <a:pt x="771" y="563"/>
                  </a:lnTo>
                  <a:lnTo>
                    <a:pt x="676" y="591"/>
                  </a:lnTo>
                  <a:lnTo>
                    <a:pt x="428" y="627"/>
                  </a:lnTo>
                  <a:lnTo>
                    <a:pt x="158" y="625"/>
                  </a:lnTo>
                  <a:lnTo>
                    <a:pt x="110" y="741"/>
                  </a:lnTo>
                  <a:lnTo>
                    <a:pt x="0" y="807"/>
                  </a:lnTo>
                  <a:lnTo>
                    <a:pt x="62" y="886"/>
                  </a:lnTo>
                  <a:lnTo>
                    <a:pt x="153" y="825"/>
                  </a:lnTo>
                  <a:lnTo>
                    <a:pt x="300" y="817"/>
                  </a:lnTo>
                  <a:lnTo>
                    <a:pt x="452" y="783"/>
                  </a:lnTo>
                  <a:lnTo>
                    <a:pt x="542" y="825"/>
                  </a:lnTo>
                  <a:lnTo>
                    <a:pt x="603" y="783"/>
                  </a:lnTo>
                  <a:lnTo>
                    <a:pt x="674" y="828"/>
                  </a:lnTo>
                  <a:lnTo>
                    <a:pt x="660" y="1018"/>
                  </a:lnTo>
                  <a:lnTo>
                    <a:pt x="593" y="1161"/>
                  </a:lnTo>
                  <a:lnTo>
                    <a:pt x="676" y="1345"/>
                  </a:lnTo>
                  <a:lnTo>
                    <a:pt x="629" y="1465"/>
                  </a:lnTo>
                  <a:lnTo>
                    <a:pt x="688" y="1596"/>
                  </a:lnTo>
                  <a:lnTo>
                    <a:pt x="708" y="1680"/>
                  </a:lnTo>
                  <a:lnTo>
                    <a:pt x="838" y="1788"/>
                  </a:lnTo>
                  <a:lnTo>
                    <a:pt x="991" y="1896"/>
                  </a:lnTo>
                  <a:lnTo>
                    <a:pt x="1038" y="1975"/>
                  </a:lnTo>
                  <a:lnTo>
                    <a:pt x="1216" y="2015"/>
                  </a:lnTo>
                  <a:lnTo>
                    <a:pt x="1373" y="1999"/>
                  </a:lnTo>
                  <a:lnTo>
                    <a:pt x="1539" y="2131"/>
                  </a:lnTo>
                  <a:lnTo>
                    <a:pt x="1605" y="2071"/>
                  </a:lnTo>
                  <a:lnTo>
                    <a:pt x="1735" y="2243"/>
                  </a:lnTo>
                  <a:lnTo>
                    <a:pt x="1999" y="2279"/>
                  </a:lnTo>
                  <a:lnTo>
                    <a:pt x="2090" y="2398"/>
                  </a:lnTo>
                  <a:lnTo>
                    <a:pt x="2184" y="2458"/>
                  </a:lnTo>
                  <a:lnTo>
                    <a:pt x="2460" y="2466"/>
                  </a:lnTo>
                  <a:lnTo>
                    <a:pt x="2645" y="2550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3" name="Freeform 24">
              <a:extLst>
                <a:ext uri="{FF2B5EF4-FFF2-40B4-BE49-F238E27FC236}">
                  <a16:creationId xmlns:a16="http://schemas.microsoft.com/office/drawing/2014/main" id="{4AFEEC73-7BDD-44E3-8FDB-0EEA0DC62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024" y="1849505"/>
              <a:ext cx="532058" cy="291109"/>
            </a:xfrm>
            <a:custGeom>
              <a:avLst/>
              <a:gdLst/>
              <a:ahLst/>
              <a:cxnLst>
                <a:cxn ang="0">
                  <a:pos x="101" y="0"/>
                </a:cxn>
                <a:cxn ang="0">
                  <a:pos x="0" y="226"/>
                </a:cxn>
                <a:cxn ang="0">
                  <a:pos x="94" y="341"/>
                </a:cxn>
                <a:cxn ang="0">
                  <a:pos x="261" y="695"/>
                </a:cxn>
                <a:cxn ang="0">
                  <a:pos x="562" y="1078"/>
                </a:cxn>
                <a:cxn ang="0">
                  <a:pos x="445" y="1236"/>
                </a:cxn>
                <a:cxn ang="0">
                  <a:pos x="652" y="1266"/>
                </a:cxn>
                <a:cxn ang="0">
                  <a:pos x="828" y="1316"/>
                </a:cxn>
                <a:cxn ang="0">
                  <a:pos x="947" y="1415"/>
                </a:cxn>
                <a:cxn ang="0">
                  <a:pos x="1060" y="1585"/>
                </a:cxn>
                <a:cxn ang="0">
                  <a:pos x="1508" y="1565"/>
                </a:cxn>
                <a:cxn ang="0">
                  <a:pos x="1828" y="1284"/>
                </a:cxn>
                <a:cxn ang="0">
                  <a:pos x="1887" y="1435"/>
                </a:cxn>
                <a:cxn ang="0">
                  <a:pos x="1813" y="1570"/>
                </a:cxn>
                <a:cxn ang="0">
                  <a:pos x="1847" y="2049"/>
                </a:cxn>
                <a:cxn ang="0">
                  <a:pos x="2004" y="2164"/>
                </a:cxn>
                <a:cxn ang="0">
                  <a:pos x="2187" y="2089"/>
                </a:cxn>
                <a:cxn ang="0">
                  <a:pos x="2420" y="2085"/>
                </a:cxn>
                <a:cxn ang="0">
                  <a:pos x="2674" y="2094"/>
                </a:cxn>
                <a:cxn ang="0">
                  <a:pos x="2880" y="2199"/>
                </a:cxn>
                <a:cxn ang="0">
                  <a:pos x="3052" y="2164"/>
                </a:cxn>
                <a:cxn ang="0">
                  <a:pos x="3279" y="1939"/>
                </a:cxn>
                <a:cxn ang="0">
                  <a:pos x="3451" y="1944"/>
                </a:cxn>
                <a:cxn ang="0">
                  <a:pos x="3775" y="1705"/>
                </a:cxn>
                <a:cxn ang="0">
                  <a:pos x="3967" y="1540"/>
                </a:cxn>
                <a:cxn ang="0">
                  <a:pos x="3893" y="1435"/>
                </a:cxn>
                <a:cxn ang="0">
                  <a:pos x="3627" y="1346"/>
                </a:cxn>
                <a:cxn ang="0">
                  <a:pos x="2801" y="956"/>
                </a:cxn>
                <a:cxn ang="0">
                  <a:pos x="2299" y="718"/>
                </a:cxn>
                <a:cxn ang="0">
                  <a:pos x="2063" y="538"/>
                </a:cxn>
                <a:cxn ang="0">
                  <a:pos x="1611" y="448"/>
                </a:cxn>
                <a:cxn ang="0">
                  <a:pos x="1006" y="269"/>
                </a:cxn>
                <a:cxn ang="0">
                  <a:pos x="868" y="254"/>
                </a:cxn>
                <a:cxn ang="0">
                  <a:pos x="101" y="0"/>
                </a:cxn>
              </a:cxnLst>
              <a:rect l="0" t="0" r="r" b="b"/>
              <a:pathLst>
                <a:path w="3967" h="2199">
                  <a:moveTo>
                    <a:pt x="101" y="0"/>
                  </a:moveTo>
                  <a:lnTo>
                    <a:pt x="0" y="226"/>
                  </a:lnTo>
                  <a:lnTo>
                    <a:pt x="94" y="341"/>
                  </a:lnTo>
                  <a:lnTo>
                    <a:pt x="261" y="695"/>
                  </a:lnTo>
                  <a:lnTo>
                    <a:pt x="562" y="1078"/>
                  </a:lnTo>
                  <a:lnTo>
                    <a:pt x="445" y="1236"/>
                  </a:lnTo>
                  <a:lnTo>
                    <a:pt x="652" y="1266"/>
                  </a:lnTo>
                  <a:lnTo>
                    <a:pt x="828" y="1316"/>
                  </a:lnTo>
                  <a:lnTo>
                    <a:pt x="947" y="1415"/>
                  </a:lnTo>
                  <a:lnTo>
                    <a:pt x="1060" y="1585"/>
                  </a:lnTo>
                  <a:lnTo>
                    <a:pt x="1508" y="1565"/>
                  </a:lnTo>
                  <a:lnTo>
                    <a:pt x="1828" y="1284"/>
                  </a:lnTo>
                  <a:lnTo>
                    <a:pt x="1887" y="1435"/>
                  </a:lnTo>
                  <a:lnTo>
                    <a:pt x="1813" y="1570"/>
                  </a:lnTo>
                  <a:lnTo>
                    <a:pt x="1847" y="2049"/>
                  </a:lnTo>
                  <a:lnTo>
                    <a:pt x="2004" y="2164"/>
                  </a:lnTo>
                  <a:lnTo>
                    <a:pt x="2187" y="2089"/>
                  </a:lnTo>
                  <a:lnTo>
                    <a:pt x="2420" y="2085"/>
                  </a:lnTo>
                  <a:lnTo>
                    <a:pt x="2674" y="2094"/>
                  </a:lnTo>
                  <a:lnTo>
                    <a:pt x="2880" y="2199"/>
                  </a:lnTo>
                  <a:lnTo>
                    <a:pt x="3052" y="2164"/>
                  </a:lnTo>
                  <a:lnTo>
                    <a:pt x="3279" y="1939"/>
                  </a:lnTo>
                  <a:lnTo>
                    <a:pt x="3451" y="1944"/>
                  </a:lnTo>
                  <a:lnTo>
                    <a:pt x="3775" y="1705"/>
                  </a:lnTo>
                  <a:lnTo>
                    <a:pt x="3967" y="1540"/>
                  </a:lnTo>
                  <a:lnTo>
                    <a:pt x="3893" y="1435"/>
                  </a:lnTo>
                  <a:lnTo>
                    <a:pt x="3627" y="1346"/>
                  </a:lnTo>
                  <a:lnTo>
                    <a:pt x="2801" y="956"/>
                  </a:lnTo>
                  <a:lnTo>
                    <a:pt x="2299" y="718"/>
                  </a:lnTo>
                  <a:lnTo>
                    <a:pt x="2063" y="538"/>
                  </a:lnTo>
                  <a:lnTo>
                    <a:pt x="1611" y="448"/>
                  </a:lnTo>
                  <a:lnTo>
                    <a:pt x="1006" y="269"/>
                  </a:lnTo>
                  <a:lnTo>
                    <a:pt x="868" y="25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4" name="Freeform 25">
              <a:extLst>
                <a:ext uri="{FF2B5EF4-FFF2-40B4-BE49-F238E27FC236}">
                  <a16:creationId xmlns:a16="http://schemas.microsoft.com/office/drawing/2014/main" id="{67C290B5-2E9F-44D1-B3E5-9DBEFEA01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460" y="1163384"/>
              <a:ext cx="1279984" cy="876910"/>
            </a:xfrm>
            <a:custGeom>
              <a:avLst/>
              <a:gdLst/>
              <a:ahLst/>
              <a:cxnLst>
                <a:cxn ang="0">
                  <a:pos x="2374" y="189"/>
                </a:cxn>
                <a:cxn ang="0">
                  <a:pos x="1961" y="208"/>
                </a:cxn>
                <a:cxn ang="0">
                  <a:pos x="1713" y="304"/>
                </a:cxn>
                <a:cxn ang="0">
                  <a:pos x="1799" y="512"/>
                </a:cxn>
                <a:cxn ang="0">
                  <a:pos x="2008" y="572"/>
                </a:cxn>
                <a:cxn ang="0">
                  <a:pos x="1941" y="691"/>
                </a:cxn>
                <a:cxn ang="0">
                  <a:pos x="1729" y="715"/>
                </a:cxn>
                <a:cxn ang="0">
                  <a:pos x="1599" y="927"/>
                </a:cxn>
                <a:cxn ang="0">
                  <a:pos x="1811" y="1206"/>
                </a:cxn>
                <a:cxn ang="0">
                  <a:pos x="1902" y="1453"/>
                </a:cxn>
                <a:cxn ang="0">
                  <a:pos x="1878" y="1693"/>
                </a:cxn>
                <a:cxn ang="0">
                  <a:pos x="1559" y="2918"/>
                </a:cxn>
                <a:cxn ang="0">
                  <a:pos x="1288" y="2822"/>
                </a:cxn>
                <a:cxn ang="0">
                  <a:pos x="1087" y="2938"/>
                </a:cxn>
                <a:cxn ang="0">
                  <a:pos x="366" y="3281"/>
                </a:cxn>
                <a:cxn ang="0">
                  <a:pos x="240" y="3612"/>
                </a:cxn>
                <a:cxn ang="0">
                  <a:pos x="276" y="3852"/>
                </a:cxn>
                <a:cxn ang="0">
                  <a:pos x="12" y="4039"/>
                </a:cxn>
                <a:cxn ang="0">
                  <a:pos x="619" y="4356"/>
                </a:cxn>
                <a:cxn ang="0">
                  <a:pos x="1215" y="4512"/>
                </a:cxn>
                <a:cxn ang="0">
                  <a:pos x="1764" y="4729"/>
                </a:cxn>
                <a:cxn ang="0">
                  <a:pos x="3036" y="5300"/>
                </a:cxn>
                <a:cxn ang="0">
                  <a:pos x="3193" y="5120"/>
                </a:cxn>
                <a:cxn ang="0">
                  <a:pos x="3708" y="5085"/>
                </a:cxn>
                <a:cxn ang="0">
                  <a:pos x="3890" y="4961"/>
                </a:cxn>
                <a:cxn ang="0">
                  <a:pos x="4221" y="4905"/>
                </a:cxn>
                <a:cxn ang="0">
                  <a:pos x="4280" y="4674"/>
                </a:cxn>
                <a:cxn ang="0">
                  <a:pos x="4761" y="4494"/>
                </a:cxn>
                <a:cxn ang="0">
                  <a:pos x="4989" y="4701"/>
                </a:cxn>
                <a:cxn ang="0">
                  <a:pos x="5233" y="4829"/>
                </a:cxn>
                <a:cxn ang="0">
                  <a:pos x="6674" y="4853"/>
                </a:cxn>
                <a:cxn ang="0">
                  <a:pos x="6796" y="4123"/>
                </a:cxn>
                <a:cxn ang="0">
                  <a:pos x="7635" y="2040"/>
                </a:cxn>
                <a:cxn ang="0">
                  <a:pos x="7099" y="1661"/>
                </a:cxn>
                <a:cxn ang="0">
                  <a:pos x="6621" y="1291"/>
                </a:cxn>
                <a:cxn ang="0">
                  <a:pos x="6548" y="951"/>
                </a:cxn>
                <a:cxn ang="0">
                  <a:pos x="6300" y="871"/>
                </a:cxn>
                <a:cxn ang="0">
                  <a:pos x="5970" y="955"/>
                </a:cxn>
                <a:cxn ang="0">
                  <a:pos x="5895" y="1240"/>
                </a:cxn>
                <a:cxn ang="0">
                  <a:pos x="5745" y="1327"/>
                </a:cxn>
                <a:cxn ang="0">
                  <a:pos x="5473" y="1190"/>
                </a:cxn>
                <a:cxn ang="0">
                  <a:pos x="5341" y="1467"/>
                </a:cxn>
                <a:cxn ang="0">
                  <a:pos x="5208" y="1576"/>
                </a:cxn>
                <a:cxn ang="0">
                  <a:pos x="4954" y="1338"/>
                </a:cxn>
                <a:cxn ang="0">
                  <a:pos x="5013" y="1137"/>
                </a:cxn>
                <a:cxn ang="0">
                  <a:pos x="4953" y="577"/>
                </a:cxn>
                <a:cxn ang="0">
                  <a:pos x="4822" y="258"/>
                </a:cxn>
                <a:cxn ang="0">
                  <a:pos x="4678" y="69"/>
                </a:cxn>
                <a:cxn ang="0">
                  <a:pos x="4381" y="78"/>
                </a:cxn>
                <a:cxn ang="0">
                  <a:pos x="4246" y="237"/>
                </a:cxn>
                <a:cxn ang="0">
                  <a:pos x="4040" y="352"/>
                </a:cxn>
                <a:cxn ang="0">
                  <a:pos x="3607" y="687"/>
                </a:cxn>
                <a:cxn ang="0">
                  <a:pos x="3497" y="536"/>
                </a:cxn>
                <a:cxn ang="0">
                  <a:pos x="3012" y="416"/>
                </a:cxn>
                <a:cxn ang="0">
                  <a:pos x="2922" y="256"/>
                </a:cxn>
                <a:cxn ang="0">
                  <a:pos x="2804" y="9"/>
                </a:cxn>
                <a:cxn ang="0">
                  <a:pos x="2551" y="208"/>
                </a:cxn>
              </a:cxnLst>
              <a:rect l="0" t="0" r="r" b="b"/>
              <a:pathLst>
                <a:path w="7635" h="5300">
                  <a:moveTo>
                    <a:pt x="2422" y="79"/>
                  </a:moveTo>
                  <a:lnTo>
                    <a:pt x="2374" y="189"/>
                  </a:lnTo>
                  <a:lnTo>
                    <a:pt x="2143" y="225"/>
                  </a:lnTo>
                  <a:lnTo>
                    <a:pt x="1961" y="208"/>
                  </a:lnTo>
                  <a:lnTo>
                    <a:pt x="1744" y="210"/>
                  </a:lnTo>
                  <a:lnTo>
                    <a:pt x="1713" y="304"/>
                  </a:lnTo>
                  <a:lnTo>
                    <a:pt x="1717" y="464"/>
                  </a:lnTo>
                  <a:lnTo>
                    <a:pt x="1799" y="512"/>
                  </a:lnTo>
                  <a:lnTo>
                    <a:pt x="1961" y="508"/>
                  </a:lnTo>
                  <a:lnTo>
                    <a:pt x="2008" y="572"/>
                  </a:lnTo>
                  <a:lnTo>
                    <a:pt x="2024" y="651"/>
                  </a:lnTo>
                  <a:lnTo>
                    <a:pt x="1941" y="691"/>
                  </a:lnTo>
                  <a:lnTo>
                    <a:pt x="1859" y="663"/>
                  </a:lnTo>
                  <a:lnTo>
                    <a:pt x="1729" y="715"/>
                  </a:lnTo>
                  <a:lnTo>
                    <a:pt x="1610" y="735"/>
                  </a:lnTo>
                  <a:lnTo>
                    <a:pt x="1599" y="927"/>
                  </a:lnTo>
                  <a:lnTo>
                    <a:pt x="1618" y="1106"/>
                  </a:lnTo>
                  <a:lnTo>
                    <a:pt x="1811" y="1206"/>
                  </a:lnTo>
                  <a:lnTo>
                    <a:pt x="1819" y="1338"/>
                  </a:lnTo>
                  <a:lnTo>
                    <a:pt x="1902" y="1453"/>
                  </a:lnTo>
                  <a:lnTo>
                    <a:pt x="1914" y="1561"/>
                  </a:lnTo>
                  <a:lnTo>
                    <a:pt x="1878" y="1693"/>
                  </a:lnTo>
                  <a:lnTo>
                    <a:pt x="1666" y="2842"/>
                  </a:lnTo>
                  <a:lnTo>
                    <a:pt x="1559" y="2918"/>
                  </a:lnTo>
                  <a:lnTo>
                    <a:pt x="1500" y="2810"/>
                  </a:lnTo>
                  <a:lnTo>
                    <a:pt x="1288" y="2822"/>
                  </a:lnTo>
                  <a:lnTo>
                    <a:pt x="1217" y="2902"/>
                  </a:lnTo>
                  <a:lnTo>
                    <a:pt x="1087" y="2938"/>
                  </a:lnTo>
                  <a:lnTo>
                    <a:pt x="803" y="2974"/>
                  </a:lnTo>
                  <a:lnTo>
                    <a:pt x="366" y="3281"/>
                  </a:lnTo>
                  <a:lnTo>
                    <a:pt x="347" y="3480"/>
                  </a:lnTo>
                  <a:lnTo>
                    <a:pt x="240" y="3612"/>
                  </a:lnTo>
                  <a:lnTo>
                    <a:pt x="236" y="3732"/>
                  </a:lnTo>
                  <a:lnTo>
                    <a:pt x="276" y="3852"/>
                  </a:lnTo>
                  <a:lnTo>
                    <a:pt x="122" y="3931"/>
                  </a:lnTo>
                  <a:lnTo>
                    <a:pt x="12" y="4039"/>
                  </a:lnTo>
                  <a:lnTo>
                    <a:pt x="0" y="4151"/>
                  </a:lnTo>
                  <a:lnTo>
                    <a:pt x="619" y="4356"/>
                  </a:lnTo>
                  <a:lnTo>
                    <a:pt x="732" y="4369"/>
                  </a:lnTo>
                  <a:lnTo>
                    <a:pt x="1215" y="4512"/>
                  </a:lnTo>
                  <a:lnTo>
                    <a:pt x="1573" y="4584"/>
                  </a:lnTo>
                  <a:lnTo>
                    <a:pt x="1764" y="4729"/>
                  </a:lnTo>
                  <a:lnTo>
                    <a:pt x="2839" y="5236"/>
                  </a:lnTo>
                  <a:lnTo>
                    <a:pt x="3036" y="5300"/>
                  </a:lnTo>
                  <a:lnTo>
                    <a:pt x="3146" y="5236"/>
                  </a:lnTo>
                  <a:lnTo>
                    <a:pt x="3193" y="5120"/>
                  </a:lnTo>
                  <a:lnTo>
                    <a:pt x="3477" y="5120"/>
                  </a:lnTo>
                  <a:lnTo>
                    <a:pt x="3708" y="5085"/>
                  </a:lnTo>
                  <a:lnTo>
                    <a:pt x="3810" y="5058"/>
                  </a:lnTo>
                  <a:lnTo>
                    <a:pt x="3890" y="4961"/>
                  </a:lnTo>
                  <a:lnTo>
                    <a:pt x="4020" y="4953"/>
                  </a:lnTo>
                  <a:lnTo>
                    <a:pt x="4221" y="4905"/>
                  </a:lnTo>
                  <a:lnTo>
                    <a:pt x="4280" y="4793"/>
                  </a:lnTo>
                  <a:lnTo>
                    <a:pt x="4280" y="4674"/>
                  </a:lnTo>
                  <a:lnTo>
                    <a:pt x="4524" y="4510"/>
                  </a:lnTo>
                  <a:lnTo>
                    <a:pt x="4761" y="4494"/>
                  </a:lnTo>
                  <a:lnTo>
                    <a:pt x="4867" y="4614"/>
                  </a:lnTo>
                  <a:lnTo>
                    <a:pt x="4989" y="4701"/>
                  </a:lnTo>
                  <a:lnTo>
                    <a:pt x="5139" y="4889"/>
                  </a:lnTo>
                  <a:lnTo>
                    <a:pt x="5233" y="4829"/>
                  </a:lnTo>
                  <a:lnTo>
                    <a:pt x="5363" y="4857"/>
                  </a:lnTo>
                  <a:lnTo>
                    <a:pt x="6674" y="4853"/>
                  </a:lnTo>
                  <a:lnTo>
                    <a:pt x="6808" y="4235"/>
                  </a:lnTo>
                  <a:lnTo>
                    <a:pt x="6796" y="4123"/>
                  </a:lnTo>
                  <a:lnTo>
                    <a:pt x="6698" y="4015"/>
                  </a:lnTo>
                  <a:lnTo>
                    <a:pt x="7635" y="2040"/>
                  </a:lnTo>
                  <a:lnTo>
                    <a:pt x="7348" y="1777"/>
                  </a:lnTo>
                  <a:lnTo>
                    <a:pt x="7099" y="1661"/>
                  </a:lnTo>
                  <a:lnTo>
                    <a:pt x="6863" y="1541"/>
                  </a:lnTo>
                  <a:lnTo>
                    <a:pt x="6621" y="1291"/>
                  </a:lnTo>
                  <a:lnTo>
                    <a:pt x="6521" y="1046"/>
                  </a:lnTo>
                  <a:lnTo>
                    <a:pt x="6548" y="951"/>
                  </a:lnTo>
                  <a:lnTo>
                    <a:pt x="6531" y="853"/>
                  </a:lnTo>
                  <a:lnTo>
                    <a:pt x="6300" y="871"/>
                  </a:lnTo>
                  <a:lnTo>
                    <a:pt x="6085" y="859"/>
                  </a:lnTo>
                  <a:lnTo>
                    <a:pt x="5970" y="955"/>
                  </a:lnTo>
                  <a:lnTo>
                    <a:pt x="5908" y="1093"/>
                  </a:lnTo>
                  <a:lnTo>
                    <a:pt x="5895" y="1240"/>
                  </a:lnTo>
                  <a:lnTo>
                    <a:pt x="5839" y="1334"/>
                  </a:lnTo>
                  <a:lnTo>
                    <a:pt x="5745" y="1327"/>
                  </a:lnTo>
                  <a:lnTo>
                    <a:pt x="5601" y="1194"/>
                  </a:lnTo>
                  <a:lnTo>
                    <a:pt x="5473" y="1190"/>
                  </a:lnTo>
                  <a:lnTo>
                    <a:pt x="5352" y="1332"/>
                  </a:lnTo>
                  <a:lnTo>
                    <a:pt x="5341" y="1467"/>
                  </a:lnTo>
                  <a:lnTo>
                    <a:pt x="5329" y="1585"/>
                  </a:lnTo>
                  <a:lnTo>
                    <a:pt x="5208" y="1576"/>
                  </a:lnTo>
                  <a:lnTo>
                    <a:pt x="5131" y="1447"/>
                  </a:lnTo>
                  <a:lnTo>
                    <a:pt x="4954" y="1338"/>
                  </a:lnTo>
                  <a:lnTo>
                    <a:pt x="5025" y="1237"/>
                  </a:lnTo>
                  <a:lnTo>
                    <a:pt x="5013" y="1137"/>
                  </a:lnTo>
                  <a:lnTo>
                    <a:pt x="4920" y="999"/>
                  </a:lnTo>
                  <a:lnTo>
                    <a:pt x="4953" y="577"/>
                  </a:lnTo>
                  <a:lnTo>
                    <a:pt x="4914" y="416"/>
                  </a:lnTo>
                  <a:lnTo>
                    <a:pt x="4822" y="258"/>
                  </a:lnTo>
                  <a:lnTo>
                    <a:pt x="4834" y="129"/>
                  </a:lnTo>
                  <a:lnTo>
                    <a:pt x="4678" y="69"/>
                  </a:lnTo>
                  <a:lnTo>
                    <a:pt x="4560" y="0"/>
                  </a:lnTo>
                  <a:lnTo>
                    <a:pt x="4381" y="78"/>
                  </a:lnTo>
                  <a:lnTo>
                    <a:pt x="4290" y="91"/>
                  </a:lnTo>
                  <a:lnTo>
                    <a:pt x="4246" y="237"/>
                  </a:lnTo>
                  <a:lnTo>
                    <a:pt x="4134" y="340"/>
                  </a:lnTo>
                  <a:lnTo>
                    <a:pt x="4040" y="352"/>
                  </a:lnTo>
                  <a:lnTo>
                    <a:pt x="3890" y="424"/>
                  </a:lnTo>
                  <a:lnTo>
                    <a:pt x="3607" y="687"/>
                  </a:lnTo>
                  <a:lnTo>
                    <a:pt x="3579" y="568"/>
                  </a:lnTo>
                  <a:lnTo>
                    <a:pt x="3497" y="536"/>
                  </a:lnTo>
                  <a:lnTo>
                    <a:pt x="3272" y="643"/>
                  </a:lnTo>
                  <a:lnTo>
                    <a:pt x="3012" y="416"/>
                  </a:lnTo>
                  <a:lnTo>
                    <a:pt x="2898" y="416"/>
                  </a:lnTo>
                  <a:lnTo>
                    <a:pt x="2922" y="256"/>
                  </a:lnTo>
                  <a:lnTo>
                    <a:pt x="2847" y="177"/>
                  </a:lnTo>
                  <a:lnTo>
                    <a:pt x="2804" y="9"/>
                  </a:lnTo>
                  <a:lnTo>
                    <a:pt x="2647" y="91"/>
                  </a:lnTo>
                  <a:lnTo>
                    <a:pt x="2551" y="208"/>
                  </a:lnTo>
                  <a:lnTo>
                    <a:pt x="2422" y="79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5" name="Freeform 26">
              <a:extLst>
                <a:ext uri="{FF2B5EF4-FFF2-40B4-BE49-F238E27FC236}">
                  <a16:creationId xmlns:a16="http://schemas.microsoft.com/office/drawing/2014/main" id="{F5F708A8-D17D-43B8-92AC-A654DEBC6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0806" y="1847714"/>
              <a:ext cx="831229" cy="801670"/>
            </a:xfrm>
            <a:custGeom>
              <a:avLst/>
              <a:gdLst/>
              <a:ahLst/>
              <a:cxnLst>
                <a:cxn ang="0">
                  <a:pos x="492" y="2993"/>
                </a:cxn>
                <a:cxn ang="0">
                  <a:pos x="551" y="3304"/>
                </a:cxn>
                <a:cxn ang="0">
                  <a:pos x="440" y="3532"/>
                </a:cxn>
                <a:cxn ang="0">
                  <a:pos x="578" y="3998"/>
                </a:cxn>
                <a:cxn ang="0">
                  <a:pos x="1319" y="4223"/>
                </a:cxn>
                <a:cxn ang="0">
                  <a:pos x="1453" y="4569"/>
                </a:cxn>
                <a:cxn ang="0">
                  <a:pos x="1626" y="4700"/>
                </a:cxn>
                <a:cxn ang="0">
                  <a:pos x="1880" y="4700"/>
                </a:cxn>
                <a:cxn ang="0">
                  <a:pos x="2126" y="4523"/>
                </a:cxn>
                <a:cxn ang="0">
                  <a:pos x="2410" y="4477"/>
                </a:cxn>
                <a:cxn ang="0">
                  <a:pos x="2693" y="4700"/>
                </a:cxn>
                <a:cxn ang="0">
                  <a:pos x="2961" y="4597"/>
                </a:cxn>
                <a:cxn ang="0">
                  <a:pos x="3177" y="4617"/>
                </a:cxn>
                <a:cxn ang="0">
                  <a:pos x="3320" y="4561"/>
                </a:cxn>
                <a:cxn ang="0">
                  <a:pos x="3209" y="4760"/>
                </a:cxn>
                <a:cxn ang="0">
                  <a:pos x="3425" y="4832"/>
                </a:cxn>
                <a:cxn ang="0">
                  <a:pos x="3544" y="4641"/>
                </a:cxn>
                <a:cxn ang="0">
                  <a:pos x="3610" y="4429"/>
                </a:cxn>
                <a:cxn ang="0">
                  <a:pos x="3752" y="4245"/>
                </a:cxn>
                <a:cxn ang="0">
                  <a:pos x="3953" y="3862"/>
                </a:cxn>
                <a:cxn ang="0">
                  <a:pos x="4213" y="3695"/>
                </a:cxn>
                <a:cxn ang="0">
                  <a:pos x="4453" y="3483"/>
                </a:cxn>
                <a:cxn ang="0">
                  <a:pos x="4544" y="3184"/>
                </a:cxn>
                <a:cxn ang="0">
                  <a:pos x="4626" y="2969"/>
                </a:cxn>
                <a:cxn ang="0">
                  <a:pos x="4796" y="2574"/>
                </a:cxn>
                <a:cxn ang="0">
                  <a:pos x="4744" y="2346"/>
                </a:cxn>
                <a:cxn ang="0">
                  <a:pos x="4851" y="1415"/>
                </a:cxn>
                <a:cxn ang="0">
                  <a:pos x="2725" y="1073"/>
                </a:cxn>
                <a:cxn ang="0">
                  <a:pos x="1937" y="834"/>
                </a:cxn>
                <a:cxn ang="0">
                  <a:pos x="1732" y="491"/>
                </a:cxn>
                <a:cxn ang="0">
                  <a:pos x="1496" y="0"/>
                </a:cxn>
                <a:cxn ang="0">
                  <a:pos x="1370" y="714"/>
                </a:cxn>
                <a:cxn ang="0">
                  <a:pos x="42" y="833"/>
                </a:cxn>
                <a:cxn ang="0">
                  <a:pos x="71" y="1211"/>
                </a:cxn>
                <a:cxn ang="0">
                  <a:pos x="47" y="1696"/>
                </a:cxn>
                <a:cxn ang="0">
                  <a:pos x="506" y="1697"/>
                </a:cxn>
                <a:cxn ang="0">
                  <a:pos x="719" y="1774"/>
                </a:cxn>
                <a:cxn ang="0">
                  <a:pos x="651" y="1964"/>
                </a:cxn>
                <a:cxn ang="0">
                  <a:pos x="744" y="2192"/>
                </a:cxn>
                <a:cxn ang="0">
                  <a:pos x="684" y="2516"/>
                </a:cxn>
                <a:cxn ang="0">
                  <a:pos x="508" y="2773"/>
                </a:cxn>
                <a:cxn ang="0">
                  <a:pos x="375" y="2906"/>
                </a:cxn>
              </a:cxnLst>
              <a:rect l="0" t="0" r="r" b="b"/>
              <a:pathLst>
                <a:path w="4961" h="4846">
                  <a:moveTo>
                    <a:pt x="375" y="2906"/>
                  </a:moveTo>
                  <a:lnTo>
                    <a:pt x="492" y="2993"/>
                  </a:lnTo>
                  <a:lnTo>
                    <a:pt x="473" y="3110"/>
                  </a:lnTo>
                  <a:lnTo>
                    <a:pt x="551" y="3304"/>
                  </a:lnTo>
                  <a:lnTo>
                    <a:pt x="563" y="3514"/>
                  </a:lnTo>
                  <a:lnTo>
                    <a:pt x="440" y="3532"/>
                  </a:lnTo>
                  <a:lnTo>
                    <a:pt x="552" y="3677"/>
                  </a:lnTo>
                  <a:lnTo>
                    <a:pt x="578" y="3998"/>
                  </a:lnTo>
                  <a:lnTo>
                    <a:pt x="1401" y="4058"/>
                  </a:lnTo>
                  <a:lnTo>
                    <a:pt x="1319" y="4223"/>
                  </a:lnTo>
                  <a:lnTo>
                    <a:pt x="1343" y="4453"/>
                  </a:lnTo>
                  <a:lnTo>
                    <a:pt x="1453" y="4569"/>
                  </a:lnTo>
                  <a:lnTo>
                    <a:pt x="1581" y="4580"/>
                  </a:lnTo>
                  <a:lnTo>
                    <a:pt x="1626" y="4700"/>
                  </a:lnTo>
                  <a:lnTo>
                    <a:pt x="1739" y="4741"/>
                  </a:lnTo>
                  <a:lnTo>
                    <a:pt x="1880" y="4700"/>
                  </a:lnTo>
                  <a:lnTo>
                    <a:pt x="2007" y="4525"/>
                  </a:lnTo>
                  <a:lnTo>
                    <a:pt x="2126" y="4523"/>
                  </a:lnTo>
                  <a:lnTo>
                    <a:pt x="2256" y="4461"/>
                  </a:lnTo>
                  <a:lnTo>
                    <a:pt x="2410" y="4477"/>
                  </a:lnTo>
                  <a:lnTo>
                    <a:pt x="2516" y="4549"/>
                  </a:lnTo>
                  <a:lnTo>
                    <a:pt x="2693" y="4700"/>
                  </a:lnTo>
                  <a:lnTo>
                    <a:pt x="2843" y="4644"/>
                  </a:lnTo>
                  <a:lnTo>
                    <a:pt x="2961" y="4597"/>
                  </a:lnTo>
                  <a:lnTo>
                    <a:pt x="3067" y="4644"/>
                  </a:lnTo>
                  <a:lnTo>
                    <a:pt x="3177" y="4617"/>
                  </a:lnTo>
                  <a:lnTo>
                    <a:pt x="3284" y="4497"/>
                  </a:lnTo>
                  <a:lnTo>
                    <a:pt x="3320" y="4561"/>
                  </a:lnTo>
                  <a:lnTo>
                    <a:pt x="3293" y="4649"/>
                  </a:lnTo>
                  <a:lnTo>
                    <a:pt x="3209" y="4760"/>
                  </a:lnTo>
                  <a:lnTo>
                    <a:pt x="3272" y="4846"/>
                  </a:lnTo>
                  <a:lnTo>
                    <a:pt x="3425" y="4832"/>
                  </a:lnTo>
                  <a:lnTo>
                    <a:pt x="3553" y="4791"/>
                  </a:lnTo>
                  <a:lnTo>
                    <a:pt x="3544" y="4641"/>
                  </a:lnTo>
                  <a:lnTo>
                    <a:pt x="3551" y="4513"/>
                  </a:lnTo>
                  <a:lnTo>
                    <a:pt x="3610" y="4429"/>
                  </a:lnTo>
                  <a:lnTo>
                    <a:pt x="3614" y="4305"/>
                  </a:lnTo>
                  <a:lnTo>
                    <a:pt x="3752" y="4245"/>
                  </a:lnTo>
                  <a:lnTo>
                    <a:pt x="3823" y="4106"/>
                  </a:lnTo>
                  <a:lnTo>
                    <a:pt x="3953" y="3862"/>
                  </a:lnTo>
                  <a:lnTo>
                    <a:pt x="4099" y="3827"/>
                  </a:lnTo>
                  <a:lnTo>
                    <a:pt x="4213" y="3695"/>
                  </a:lnTo>
                  <a:lnTo>
                    <a:pt x="4288" y="3527"/>
                  </a:lnTo>
                  <a:lnTo>
                    <a:pt x="4453" y="3483"/>
                  </a:lnTo>
                  <a:lnTo>
                    <a:pt x="4536" y="3336"/>
                  </a:lnTo>
                  <a:lnTo>
                    <a:pt x="4544" y="3184"/>
                  </a:lnTo>
                  <a:lnTo>
                    <a:pt x="4618" y="3084"/>
                  </a:lnTo>
                  <a:lnTo>
                    <a:pt x="4626" y="2969"/>
                  </a:lnTo>
                  <a:lnTo>
                    <a:pt x="4725" y="2713"/>
                  </a:lnTo>
                  <a:lnTo>
                    <a:pt x="4796" y="2574"/>
                  </a:lnTo>
                  <a:lnTo>
                    <a:pt x="4701" y="2490"/>
                  </a:lnTo>
                  <a:lnTo>
                    <a:pt x="4744" y="2346"/>
                  </a:lnTo>
                  <a:lnTo>
                    <a:pt x="4709" y="1923"/>
                  </a:lnTo>
                  <a:lnTo>
                    <a:pt x="4851" y="1415"/>
                  </a:lnTo>
                  <a:lnTo>
                    <a:pt x="4961" y="1221"/>
                  </a:lnTo>
                  <a:lnTo>
                    <a:pt x="2725" y="1073"/>
                  </a:lnTo>
                  <a:lnTo>
                    <a:pt x="2126" y="1006"/>
                  </a:lnTo>
                  <a:lnTo>
                    <a:pt x="1937" y="834"/>
                  </a:lnTo>
                  <a:lnTo>
                    <a:pt x="1724" y="654"/>
                  </a:lnTo>
                  <a:lnTo>
                    <a:pt x="1732" y="491"/>
                  </a:lnTo>
                  <a:lnTo>
                    <a:pt x="1650" y="247"/>
                  </a:lnTo>
                  <a:lnTo>
                    <a:pt x="1496" y="0"/>
                  </a:lnTo>
                  <a:lnTo>
                    <a:pt x="1496" y="92"/>
                  </a:lnTo>
                  <a:lnTo>
                    <a:pt x="1370" y="714"/>
                  </a:lnTo>
                  <a:lnTo>
                    <a:pt x="45" y="718"/>
                  </a:lnTo>
                  <a:lnTo>
                    <a:pt x="42" y="833"/>
                  </a:lnTo>
                  <a:lnTo>
                    <a:pt x="0" y="947"/>
                  </a:lnTo>
                  <a:lnTo>
                    <a:pt x="71" y="1211"/>
                  </a:lnTo>
                  <a:lnTo>
                    <a:pt x="20" y="1317"/>
                  </a:lnTo>
                  <a:lnTo>
                    <a:pt x="47" y="1696"/>
                  </a:lnTo>
                  <a:lnTo>
                    <a:pt x="272" y="1699"/>
                  </a:lnTo>
                  <a:lnTo>
                    <a:pt x="506" y="1697"/>
                  </a:lnTo>
                  <a:lnTo>
                    <a:pt x="585" y="1759"/>
                  </a:lnTo>
                  <a:lnTo>
                    <a:pt x="719" y="1774"/>
                  </a:lnTo>
                  <a:lnTo>
                    <a:pt x="743" y="1891"/>
                  </a:lnTo>
                  <a:lnTo>
                    <a:pt x="651" y="1964"/>
                  </a:lnTo>
                  <a:lnTo>
                    <a:pt x="672" y="2072"/>
                  </a:lnTo>
                  <a:lnTo>
                    <a:pt x="744" y="2192"/>
                  </a:lnTo>
                  <a:lnTo>
                    <a:pt x="756" y="2359"/>
                  </a:lnTo>
                  <a:lnTo>
                    <a:pt x="684" y="2516"/>
                  </a:lnTo>
                  <a:lnTo>
                    <a:pt x="587" y="2584"/>
                  </a:lnTo>
                  <a:lnTo>
                    <a:pt x="508" y="2773"/>
                  </a:lnTo>
                  <a:lnTo>
                    <a:pt x="410" y="2812"/>
                  </a:lnTo>
                  <a:lnTo>
                    <a:pt x="375" y="2906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6" name="Freeform 27">
              <a:extLst>
                <a:ext uri="{FF2B5EF4-FFF2-40B4-BE49-F238E27FC236}">
                  <a16:creationId xmlns:a16="http://schemas.microsoft.com/office/drawing/2014/main" id="{6EE771BB-D56D-4BE6-8398-DD5C6F277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6969" y="1130242"/>
              <a:ext cx="945881" cy="919905"/>
            </a:xfrm>
            <a:custGeom>
              <a:avLst/>
              <a:gdLst/>
              <a:ahLst/>
              <a:cxnLst>
                <a:cxn ang="0">
                  <a:pos x="0" y="883"/>
                </a:cxn>
                <a:cxn ang="0">
                  <a:pos x="147" y="793"/>
                </a:cxn>
                <a:cxn ang="0">
                  <a:pos x="364" y="584"/>
                </a:cxn>
                <a:cxn ang="0">
                  <a:pos x="615" y="539"/>
                </a:cxn>
                <a:cxn ang="0">
                  <a:pos x="911" y="379"/>
                </a:cxn>
                <a:cxn ang="0">
                  <a:pos x="1176" y="419"/>
                </a:cxn>
                <a:cxn ang="0">
                  <a:pos x="1654" y="449"/>
                </a:cxn>
                <a:cxn ang="0">
                  <a:pos x="1595" y="200"/>
                </a:cxn>
                <a:cxn ang="0">
                  <a:pos x="1816" y="125"/>
                </a:cxn>
                <a:cxn ang="0">
                  <a:pos x="2166" y="0"/>
                </a:cxn>
                <a:cxn ang="0">
                  <a:pos x="2334" y="464"/>
                </a:cxn>
                <a:cxn ang="0">
                  <a:pos x="2672" y="544"/>
                </a:cxn>
                <a:cxn ang="0">
                  <a:pos x="3066" y="778"/>
                </a:cxn>
                <a:cxn ang="0">
                  <a:pos x="3233" y="1063"/>
                </a:cxn>
                <a:cxn ang="0">
                  <a:pos x="3288" y="1472"/>
                </a:cxn>
                <a:cxn ang="0">
                  <a:pos x="3598" y="1981"/>
                </a:cxn>
                <a:cxn ang="0">
                  <a:pos x="3885" y="2106"/>
                </a:cxn>
                <a:cxn ang="0">
                  <a:pos x="3980" y="2308"/>
                </a:cxn>
                <a:cxn ang="0">
                  <a:pos x="4400" y="1996"/>
                </a:cxn>
                <a:cxn ang="0">
                  <a:pos x="4483" y="2250"/>
                </a:cxn>
                <a:cxn ang="0">
                  <a:pos x="4691" y="2485"/>
                </a:cxn>
                <a:cxn ang="0">
                  <a:pos x="4897" y="2530"/>
                </a:cxn>
                <a:cxn ang="0">
                  <a:pos x="5311" y="2485"/>
                </a:cxn>
                <a:cxn ang="0">
                  <a:pos x="5267" y="2774"/>
                </a:cxn>
                <a:cxn ang="0">
                  <a:pos x="5827" y="2066"/>
                </a:cxn>
                <a:cxn ang="0">
                  <a:pos x="6108" y="1846"/>
                </a:cxn>
                <a:cxn ang="0">
                  <a:pos x="6616" y="1981"/>
                </a:cxn>
                <a:cxn ang="0">
                  <a:pos x="7053" y="2101"/>
                </a:cxn>
                <a:cxn ang="0">
                  <a:pos x="6713" y="3263"/>
                </a:cxn>
                <a:cxn ang="0">
                  <a:pos x="6329" y="3867"/>
                </a:cxn>
                <a:cxn ang="0">
                  <a:pos x="5758" y="4351"/>
                </a:cxn>
                <a:cxn ang="0">
                  <a:pos x="5792" y="4492"/>
                </a:cxn>
                <a:cxn ang="0">
                  <a:pos x="5827" y="4691"/>
                </a:cxn>
                <a:cxn ang="0">
                  <a:pos x="5729" y="4970"/>
                </a:cxn>
                <a:cxn ang="0">
                  <a:pos x="5299" y="5320"/>
                </a:cxn>
                <a:cxn ang="0">
                  <a:pos x="5227" y="5702"/>
                </a:cxn>
                <a:cxn ang="0">
                  <a:pos x="5117" y="6363"/>
                </a:cxn>
                <a:cxn ang="0">
                  <a:pos x="4823" y="6662"/>
                </a:cxn>
                <a:cxn ang="0">
                  <a:pos x="1949" y="6765"/>
                </a:cxn>
                <a:cxn ang="0">
                  <a:pos x="694" y="6231"/>
                </a:cxn>
                <a:cxn ang="0">
                  <a:pos x="600" y="5732"/>
                </a:cxn>
                <a:cxn ang="0">
                  <a:pos x="276" y="5259"/>
                </a:cxn>
                <a:cxn ang="0">
                  <a:pos x="1092" y="2475"/>
                </a:cxn>
                <a:cxn ang="0">
                  <a:pos x="177" y="1861"/>
                </a:cxn>
                <a:cxn ang="0">
                  <a:pos x="89" y="1437"/>
                </a:cxn>
              </a:cxnLst>
              <a:rect l="0" t="0" r="r" b="b"/>
              <a:pathLst>
                <a:path w="7053" h="6948">
                  <a:moveTo>
                    <a:pt x="69" y="1321"/>
                  </a:moveTo>
                  <a:lnTo>
                    <a:pt x="0" y="883"/>
                  </a:lnTo>
                  <a:lnTo>
                    <a:pt x="40" y="768"/>
                  </a:lnTo>
                  <a:lnTo>
                    <a:pt x="147" y="793"/>
                  </a:lnTo>
                  <a:lnTo>
                    <a:pt x="305" y="739"/>
                  </a:lnTo>
                  <a:lnTo>
                    <a:pt x="364" y="584"/>
                  </a:lnTo>
                  <a:lnTo>
                    <a:pt x="516" y="634"/>
                  </a:lnTo>
                  <a:lnTo>
                    <a:pt x="615" y="539"/>
                  </a:lnTo>
                  <a:lnTo>
                    <a:pt x="782" y="499"/>
                  </a:lnTo>
                  <a:lnTo>
                    <a:pt x="911" y="379"/>
                  </a:lnTo>
                  <a:lnTo>
                    <a:pt x="1034" y="359"/>
                  </a:lnTo>
                  <a:lnTo>
                    <a:pt x="1176" y="419"/>
                  </a:lnTo>
                  <a:lnTo>
                    <a:pt x="1314" y="374"/>
                  </a:lnTo>
                  <a:lnTo>
                    <a:pt x="1654" y="449"/>
                  </a:lnTo>
                  <a:lnTo>
                    <a:pt x="1699" y="319"/>
                  </a:lnTo>
                  <a:lnTo>
                    <a:pt x="1595" y="200"/>
                  </a:lnTo>
                  <a:lnTo>
                    <a:pt x="1679" y="80"/>
                  </a:lnTo>
                  <a:lnTo>
                    <a:pt x="1816" y="125"/>
                  </a:lnTo>
                  <a:lnTo>
                    <a:pt x="2022" y="105"/>
                  </a:lnTo>
                  <a:lnTo>
                    <a:pt x="2166" y="0"/>
                  </a:lnTo>
                  <a:lnTo>
                    <a:pt x="2334" y="95"/>
                  </a:lnTo>
                  <a:lnTo>
                    <a:pt x="2334" y="464"/>
                  </a:lnTo>
                  <a:lnTo>
                    <a:pt x="2496" y="479"/>
                  </a:lnTo>
                  <a:lnTo>
                    <a:pt x="2672" y="544"/>
                  </a:lnTo>
                  <a:lnTo>
                    <a:pt x="2835" y="674"/>
                  </a:lnTo>
                  <a:lnTo>
                    <a:pt x="3066" y="778"/>
                  </a:lnTo>
                  <a:lnTo>
                    <a:pt x="3071" y="978"/>
                  </a:lnTo>
                  <a:lnTo>
                    <a:pt x="3233" y="1063"/>
                  </a:lnTo>
                  <a:lnTo>
                    <a:pt x="3205" y="1242"/>
                  </a:lnTo>
                  <a:lnTo>
                    <a:pt x="3288" y="1472"/>
                  </a:lnTo>
                  <a:lnTo>
                    <a:pt x="3455" y="1607"/>
                  </a:lnTo>
                  <a:lnTo>
                    <a:pt x="3598" y="1981"/>
                  </a:lnTo>
                  <a:lnTo>
                    <a:pt x="3731" y="2131"/>
                  </a:lnTo>
                  <a:lnTo>
                    <a:pt x="3885" y="2106"/>
                  </a:lnTo>
                  <a:lnTo>
                    <a:pt x="3868" y="2250"/>
                  </a:lnTo>
                  <a:lnTo>
                    <a:pt x="3980" y="2308"/>
                  </a:lnTo>
                  <a:lnTo>
                    <a:pt x="4205" y="2162"/>
                  </a:lnTo>
                  <a:lnTo>
                    <a:pt x="4400" y="1996"/>
                  </a:lnTo>
                  <a:lnTo>
                    <a:pt x="4482" y="2057"/>
                  </a:lnTo>
                  <a:lnTo>
                    <a:pt x="4483" y="2250"/>
                  </a:lnTo>
                  <a:lnTo>
                    <a:pt x="4562" y="2470"/>
                  </a:lnTo>
                  <a:lnTo>
                    <a:pt x="4691" y="2485"/>
                  </a:lnTo>
                  <a:lnTo>
                    <a:pt x="4739" y="2560"/>
                  </a:lnTo>
                  <a:lnTo>
                    <a:pt x="4897" y="2530"/>
                  </a:lnTo>
                  <a:lnTo>
                    <a:pt x="5074" y="2530"/>
                  </a:lnTo>
                  <a:lnTo>
                    <a:pt x="5311" y="2485"/>
                  </a:lnTo>
                  <a:lnTo>
                    <a:pt x="5192" y="2754"/>
                  </a:lnTo>
                  <a:lnTo>
                    <a:pt x="5267" y="2774"/>
                  </a:lnTo>
                  <a:lnTo>
                    <a:pt x="5562" y="2370"/>
                  </a:lnTo>
                  <a:lnTo>
                    <a:pt x="5827" y="2066"/>
                  </a:lnTo>
                  <a:lnTo>
                    <a:pt x="5961" y="1916"/>
                  </a:lnTo>
                  <a:lnTo>
                    <a:pt x="6108" y="1846"/>
                  </a:lnTo>
                  <a:lnTo>
                    <a:pt x="6374" y="1856"/>
                  </a:lnTo>
                  <a:lnTo>
                    <a:pt x="6616" y="1981"/>
                  </a:lnTo>
                  <a:lnTo>
                    <a:pt x="6921" y="2026"/>
                  </a:lnTo>
                  <a:lnTo>
                    <a:pt x="7053" y="2101"/>
                  </a:lnTo>
                  <a:lnTo>
                    <a:pt x="6954" y="2620"/>
                  </a:lnTo>
                  <a:lnTo>
                    <a:pt x="6713" y="3263"/>
                  </a:lnTo>
                  <a:lnTo>
                    <a:pt x="6566" y="3433"/>
                  </a:lnTo>
                  <a:lnTo>
                    <a:pt x="6329" y="3867"/>
                  </a:lnTo>
                  <a:lnTo>
                    <a:pt x="6123" y="4032"/>
                  </a:lnTo>
                  <a:lnTo>
                    <a:pt x="5758" y="4351"/>
                  </a:lnTo>
                  <a:lnTo>
                    <a:pt x="5577" y="4461"/>
                  </a:lnTo>
                  <a:lnTo>
                    <a:pt x="5792" y="4492"/>
                  </a:lnTo>
                  <a:lnTo>
                    <a:pt x="5902" y="4612"/>
                  </a:lnTo>
                  <a:lnTo>
                    <a:pt x="5827" y="4691"/>
                  </a:lnTo>
                  <a:lnTo>
                    <a:pt x="5844" y="4820"/>
                  </a:lnTo>
                  <a:lnTo>
                    <a:pt x="5729" y="4970"/>
                  </a:lnTo>
                  <a:lnTo>
                    <a:pt x="5534" y="5222"/>
                  </a:lnTo>
                  <a:lnTo>
                    <a:pt x="5299" y="5320"/>
                  </a:lnTo>
                  <a:lnTo>
                    <a:pt x="5297" y="5497"/>
                  </a:lnTo>
                  <a:lnTo>
                    <a:pt x="5227" y="5702"/>
                  </a:lnTo>
                  <a:lnTo>
                    <a:pt x="5339" y="5908"/>
                  </a:lnTo>
                  <a:lnTo>
                    <a:pt x="5117" y="6363"/>
                  </a:lnTo>
                  <a:lnTo>
                    <a:pt x="4976" y="6467"/>
                  </a:lnTo>
                  <a:lnTo>
                    <a:pt x="4823" y="6662"/>
                  </a:lnTo>
                  <a:lnTo>
                    <a:pt x="4739" y="6948"/>
                  </a:lnTo>
                  <a:lnTo>
                    <a:pt x="1949" y="6765"/>
                  </a:lnTo>
                  <a:lnTo>
                    <a:pt x="1206" y="6682"/>
                  </a:lnTo>
                  <a:lnTo>
                    <a:pt x="694" y="6231"/>
                  </a:lnTo>
                  <a:lnTo>
                    <a:pt x="704" y="6048"/>
                  </a:lnTo>
                  <a:lnTo>
                    <a:pt x="600" y="5732"/>
                  </a:lnTo>
                  <a:lnTo>
                    <a:pt x="414" y="5434"/>
                  </a:lnTo>
                  <a:lnTo>
                    <a:pt x="276" y="5259"/>
                  </a:lnTo>
                  <a:lnTo>
                    <a:pt x="1447" y="2799"/>
                  </a:lnTo>
                  <a:lnTo>
                    <a:pt x="1092" y="2475"/>
                  </a:lnTo>
                  <a:lnTo>
                    <a:pt x="487" y="2186"/>
                  </a:lnTo>
                  <a:lnTo>
                    <a:pt x="177" y="1861"/>
                  </a:lnTo>
                  <a:lnTo>
                    <a:pt x="54" y="1557"/>
                  </a:lnTo>
                  <a:lnTo>
                    <a:pt x="89" y="1437"/>
                  </a:lnTo>
                  <a:lnTo>
                    <a:pt x="69" y="1321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7" name="Freeform 28">
              <a:extLst>
                <a:ext uri="{FF2B5EF4-FFF2-40B4-BE49-F238E27FC236}">
                  <a16:creationId xmlns:a16="http://schemas.microsoft.com/office/drawing/2014/main" id="{C892661C-CAE7-4B13-8DCD-F9B0CAA47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9575" y="1001258"/>
              <a:ext cx="358288" cy="411136"/>
            </a:xfrm>
            <a:custGeom>
              <a:avLst/>
              <a:gdLst/>
              <a:ahLst/>
              <a:cxnLst>
                <a:cxn ang="0">
                  <a:pos x="4" y="1069"/>
                </a:cxn>
                <a:cxn ang="0">
                  <a:pos x="134" y="1156"/>
                </a:cxn>
                <a:cxn ang="0">
                  <a:pos x="275" y="1247"/>
                </a:cxn>
                <a:cxn ang="0">
                  <a:pos x="526" y="1137"/>
                </a:cxn>
                <a:cxn ang="0">
                  <a:pos x="734" y="1167"/>
                </a:cxn>
                <a:cxn ang="0">
                  <a:pos x="881" y="1197"/>
                </a:cxn>
                <a:cxn ang="0">
                  <a:pos x="1014" y="1217"/>
                </a:cxn>
                <a:cxn ang="0">
                  <a:pos x="1211" y="1032"/>
                </a:cxn>
                <a:cxn ang="0">
                  <a:pos x="1206" y="942"/>
                </a:cxn>
                <a:cxn ang="0">
                  <a:pos x="1324" y="679"/>
                </a:cxn>
                <a:cxn ang="0">
                  <a:pos x="1698" y="110"/>
                </a:cxn>
                <a:cxn ang="0">
                  <a:pos x="1753" y="0"/>
                </a:cxn>
                <a:cxn ang="0">
                  <a:pos x="1915" y="95"/>
                </a:cxn>
                <a:cxn ang="0">
                  <a:pos x="1959" y="259"/>
                </a:cxn>
                <a:cxn ang="0">
                  <a:pos x="2023" y="289"/>
                </a:cxn>
                <a:cxn ang="0">
                  <a:pos x="2033" y="614"/>
                </a:cxn>
                <a:cxn ang="0">
                  <a:pos x="2165" y="1007"/>
                </a:cxn>
                <a:cxn ang="0">
                  <a:pos x="2259" y="1247"/>
                </a:cxn>
                <a:cxn ang="0">
                  <a:pos x="2388" y="1436"/>
                </a:cxn>
                <a:cxn ang="0">
                  <a:pos x="2550" y="1441"/>
                </a:cxn>
                <a:cxn ang="0">
                  <a:pos x="2668" y="1531"/>
                </a:cxn>
                <a:cxn ang="0">
                  <a:pos x="2673" y="1676"/>
                </a:cxn>
                <a:cxn ang="0">
                  <a:pos x="2584" y="1766"/>
                </a:cxn>
                <a:cxn ang="0">
                  <a:pos x="2658" y="1815"/>
                </a:cxn>
                <a:cxn ang="0">
                  <a:pos x="2452" y="1995"/>
                </a:cxn>
                <a:cxn ang="0">
                  <a:pos x="2254" y="2235"/>
                </a:cxn>
                <a:cxn ang="0">
                  <a:pos x="2087" y="2378"/>
                </a:cxn>
                <a:cxn ang="0">
                  <a:pos x="1920" y="2488"/>
                </a:cxn>
                <a:cxn ang="0">
                  <a:pos x="1817" y="2693"/>
                </a:cxn>
                <a:cxn ang="0">
                  <a:pos x="1770" y="2871"/>
                </a:cxn>
                <a:cxn ang="0">
                  <a:pos x="1553" y="3077"/>
                </a:cxn>
                <a:cxn ang="0">
                  <a:pos x="1403" y="3102"/>
                </a:cxn>
                <a:cxn ang="0">
                  <a:pos x="1268" y="2957"/>
                </a:cxn>
                <a:cxn ang="0">
                  <a:pos x="1123" y="2573"/>
                </a:cxn>
                <a:cxn ang="0">
                  <a:pos x="955" y="2443"/>
                </a:cxn>
                <a:cxn ang="0">
                  <a:pos x="871" y="2220"/>
                </a:cxn>
                <a:cxn ang="0">
                  <a:pos x="896" y="2035"/>
                </a:cxn>
                <a:cxn ang="0">
                  <a:pos x="739" y="1945"/>
                </a:cxn>
                <a:cxn ang="0">
                  <a:pos x="727" y="1742"/>
                </a:cxn>
                <a:cxn ang="0">
                  <a:pos x="502" y="1651"/>
                </a:cxn>
                <a:cxn ang="0">
                  <a:pos x="360" y="1529"/>
                </a:cxn>
                <a:cxn ang="0">
                  <a:pos x="169" y="1454"/>
                </a:cxn>
                <a:cxn ang="0">
                  <a:pos x="0" y="1436"/>
                </a:cxn>
                <a:cxn ang="0">
                  <a:pos x="4" y="1069"/>
                </a:cxn>
              </a:cxnLst>
              <a:rect l="0" t="0" r="r" b="b"/>
              <a:pathLst>
                <a:path w="2673" h="3102">
                  <a:moveTo>
                    <a:pt x="4" y="1069"/>
                  </a:moveTo>
                  <a:lnTo>
                    <a:pt x="134" y="1156"/>
                  </a:lnTo>
                  <a:lnTo>
                    <a:pt x="275" y="1247"/>
                  </a:lnTo>
                  <a:lnTo>
                    <a:pt x="526" y="1137"/>
                  </a:lnTo>
                  <a:lnTo>
                    <a:pt x="734" y="1167"/>
                  </a:lnTo>
                  <a:lnTo>
                    <a:pt x="881" y="1197"/>
                  </a:lnTo>
                  <a:lnTo>
                    <a:pt x="1014" y="1217"/>
                  </a:lnTo>
                  <a:lnTo>
                    <a:pt x="1211" y="1032"/>
                  </a:lnTo>
                  <a:lnTo>
                    <a:pt x="1206" y="942"/>
                  </a:lnTo>
                  <a:lnTo>
                    <a:pt x="1324" y="679"/>
                  </a:lnTo>
                  <a:lnTo>
                    <a:pt x="1698" y="110"/>
                  </a:lnTo>
                  <a:lnTo>
                    <a:pt x="1753" y="0"/>
                  </a:lnTo>
                  <a:lnTo>
                    <a:pt x="1915" y="95"/>
                  </a:lnTo>
                  <a:lnTo>
                    <a:pt x="1959" y="259"/>
                  </a:lnTo>
                  <a:lnTo>
                    <a:pt x="2023" y="289"/>
                  </a:lnTo>
                  <a:lnTo>
                    <a:pt x="2033" y="614"/>
                  </a:lnTo>
                  <a:lnTo>
                    <a:pt x="2165" y="1007"/>
                  </a:lnTo>
                  <a:lnTo>
                    <a:pt x="2259" y="1247"/>
                  </a:lnTo>
                  <a:lnTo>
                    <a:pt x="2388" y="1436"/>
                  </a:lnTo>
                  <a:lnTo>
                    <a:pt x="2550" y="1441"/>
                  </a:lnTo>
                  <a:lnTo>
                    <a:pt x="2668" y="1531"/>
                  </a:lnTo>
                  <a:lnTo>
                    <a:pt x="2673" y="1676"/>
                  </a:lnTo>
                  <a:lnTo>
                    <a:pt x="2584" y="1766"/>
                  </a:lnTo>
                  <a:lnTo>
                    <a:pt x="2658" y="1815"/>
                  </a:lnTo>
                  <a:lnTo>
                    <a:pt x="2452" y="1995"/>
                  </a:lnTo>
                  <a:lnTo>
                    <a:pt x="2254" y="2235"/>
                  </a:lnTo>
                  <a:lnTo>
                    <a:pt x="2087" y="2378"/>
                  </a:lnTo>
                  <a:lnTo>
                    <a:pt x="1920" y="2488"/>
                  </a:lnTo>
                  <a:lnTo>
                    <a:pt x="1817" y="2693"/>
                  </a:lnTo>
                  <a:lnTo>
                    <a:pt x="1770" y="2871"/>
                  </a:lnTo>
                  <a:lnTo>
                    <a:pt x="1553" y="3077"/>
                  </a:lnTo>
                  <a:lnTo>
                    <a:pt x="1403" y="3102"/>
                  </a:lnTo>
                  <a:lnTo>
                    <a:pt x="1268" y="2957"/>
                  </a:lnTo>
                  <a:lnTo>
                    <a:pt x="1123" y="2573"/>
                  </a:lnTo>
                  <a:lnTo>
                    <a:pt x="955" y="2443"/>
                  </a:lnTo>
                  <a:lnTo>
                    <a:pt x="871" y="2220"/>
                  </a:lnTo>
                  <a:lnTo>
                    <a:pt x="896" y="2035"/>
                  </a:lnTo>
                  <a:lnTo>
                    <a:pt x="739" y="1945"/>
                  </a:lnTo>
                  <a:lnTo>
                    <a:pt x="727" y="1742"/>
                  </a:lnTo>
                  <a:lnTo>
                    <a:pt x="502" y="1651"/>
                  </a:lnTo>
                  <a:lnTo>
                    <a:pt x="360" y="1529"/>
                  </a:lnTo>
                  <a:lnTo>
                    <a:pt x="169" y="1454"/>
                  </a:lnTo>
                  <a:lnTo>
                    <a:pt x="0" y="1436"/>
                  </a:lnTo>
                  <a:lnTo>
                    <a:pt x="4" y="1069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8" name="Freeform 29">
              <a:extLst>
                <a:ext uri="{FF2B5EF4-FFF2-40B4-BE49-F238E27FC236}">
                  <a16:creationId xmlns:a16="http://schemas.microsoft.com/office/drawing/2014/main" id="{8ADE2958-EDE3-4505-9C11-CAB13FB24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5591" y="1327301"/>
              <a:ext cx="258863" cy="132567"/>
            </a:xfrm>
            <a:custGeom>
              <a:avLst/>
              <a:gdLst/>
              <a:ahLst/>
              <a:cxnLst>
                <a:cxn ang="0">
                  <a:pos x="1931" y="105"/>
                </a:cxn>
                <a:cxn ang="0">
                  <a:pos x="1700" y="120"/>
                </a:cxn>
                <a:cxn ang="0">
                  <a:pos x="1271" y="135"/>
                </a:cxn>
                <a:cxn ang="0">
                  <a:pos x="1060" y="40"/>
                </a:cxn>
                <a:cxn ang="0">
                  <a:pos x="839" y="55"/>
                </a:cxn>
                <a:cxn ang="0">
                  <a:pos x="740" y="190"/>
                </a:cxn>
                <a:cxn ang="0">
                  <a:pos x="735" y="309"/>
                </a:cxn>
                <a:cxn ang="0">
                  <a:pos x="632" y="359"/>
                </a:cxn>
                <a:cxn ang="0">
                  <a:pos x="484" y="389"/>
                </a:cxn>
                <a:cxn ang="0">
                  <a:pos x="519" y="299"/>
                </a:cxn>
                <a:cxn ang="0">
                  <a:pos x="607" y="240"/>
                </a:cxn>
                <a:cxn ang="0">
                  <a:pos x="710" y="45"/>
                </a:cxn>
                <a:cxn ang="0">
                  <a:pos x="588" y="0"/>
                </a:cxn>
                <a:cxn ang="0">
                  <a:pos x="514" y="120"/>
                </a:cxn>
                <a:cxn ang="0">
                  <a:pos x="416" y="279"/>
                </a:cxn>
                <a:cxn ang="0">
                  <a:pos x="281" y="242"/>
                </a:cxn>
                <a:cxn ang="0">
                  <a:pos x="234" y="410"/>
                </a:cxn>
                <a:cxn ang="0">
                  <a:pos x="18" y="617"/>
                </a:cxn>
                <a:cxn ang="0">
                  <a:pos x="0" y="763"/>
                </a:cxn>
                <a:cxn ang="0">
                  <a:pos x="110" y="821"/>
                </a:cxn>
                <a:cxn ang="0">
                  <a:pos x="327" y="683"/>
                </a:cxn>
                <a:cxn ang="0">
                  <a:pos x="533" y="508"/>
                </a:cxn>
                <a:cxn ang="0">
                  <a:pos x="614" y="572"/>
                </a:cxn>
                <a:cxn ang="0">
                  <a:pos x="617" y="757"/>
                </a:cxn>
                <a:cxn ang="0">
                  <a:pos x="695" y="982"/>
                </a:cxn>
                <a:cxn ang="0">
                  <a:pos x="829" y="997"/>
                </a:cxn>
                <a:cxn ang="0">
                  <a:pos x="1060" y="927"/>
                </a:cxn>
                <a:cxn ang="0">
                  <a:pos x="1198" y="1002"/>
                </a:cxn>
                <a:cxn ang="0">
                  <a:pos x="1405" y="877"/>
                </a:cxn>
                <a:cxn ang="0">
                  <a:pos x="1670" y="807"/>
                </a:cxn>
                <a:cxn ang="0">
                  <a:pos x="1832" y="538"/>
                </a:cxn>
                <a:cxn ang="0">
                  <a:pos x="1916" y="444"/>
                </a:cxn>
                <a:cxn ang="0">
                  <a:pos x="1921" y="314"/>
                </a:cxn>
                <a:cxn ang="0">
                  <a:pos x="1931" y="105"/>
                </a:cxn>
              </a:cxnLst>
              <a:rect l="0" t="0" r="r" b="b"/>
              <a:pathLst>
                <a:path w="1931" h="1002">
                  <a:moveTo>
                    <a:pt x="1931" y="105"/>
                  </a:moveTo>
                  <a:lnTo>
                    <a:pt x="1700" y="120"/>
                  </a:lnTo>
                  <a:lnTo>
                    <a:pt x="1271" y="135"/>
                  </a:lnTo>
                  <a:lnTo>
                    <a:pt x="1060" y="40"/>
                  </a:lnTo>
                  <a:lnTo>
                    <a:pt x="839" y="55"/>
                  </a:lnTo>
                  <a:lnTo>
                    <a:pt x="740" y="190"/>
                  </a:lnTo>
                  <a:lnTo>
                    <a:pt x="735" y="309"/>
                  </a:lnTo>
                  <a:lnTo>
                    <a:pt x="632" y="359"/>
                  </a:lnTo>
                  <a:lnTo>
                    <a:pt x="484" y="389"/>
                  </a:lnTo>
                  <a:lnTo>
                    <a:pt x="519" y="299"/>
                  </a:lnTo>
                  <a:lnTo>
                    <a:pt x="607" y="240"/>
                  </a:lnTo>
                  <a:lnTo>
                    <a:pt x="710" y="45"/>
                  </a:lnTo>
                  <a:lnTo>
                    <a:pt x="588" y="0"/>
                  </a:lnTo>
                  <a:lnTo>
                    <a:pt x="514" y="120"/>
                  </a:lnTo>
                  <a:lnTo>
                    <a:pt x="416" y="279"/>
                  </a:lnTo>
                  <a:lnTo>
                    <a:pt x="281" y="242"/>
                  </a:lnTo>
                  <a:lnTo>
                    <a:pt x="234" y="410"/>
                  </a:lnTo>
                  <a:lnTo>
                    <a:pt x="18" y="617"/>
                  </a:lnTo>
                  <a:lnTo>
                    <a:pt x="0" y="763"/>
                  </a:lnTo>
                  <a:lnTo>
                    <a:pt x="110" y="821"/>
                  </a:lnTo>
                  <a:lnTo>
                    <a:pt x="327" y="683"/>
                  </a:lnTo>
                  <a:lnTo>
                    <a:pt x="533" y="508"/>
                  </a:lnTo>
                  <a:lnTo>
                    <a:pt x="614" y="572"/>
                  </a:lnTo>
                  <a:lnTo>
                    <a:pt x="617" y="757"/>
                  </a:lnTo>
                  <a:lnTo>
                    <a:pt x="695" y="982"/>
                  </a:lnTo>
                  <a:lnTo>
                    <a:pt x="829" y="997"/>
                  </a:lnTo>
                  <a:lnTo>
                    <a:pt x="1060" y="927"/>
                  </a:lnTo>
                  <a:lnTo>
                    <a:pt x="1198" y="1002"/>
                  </a:lnTo>
                  <a:lnTo>
                    <a:pt x="1405" y="877"/>
                  </a:lnTo>
                  <a:lnTo>
                    <a:pt x="1670" y="807"/>
                  </a:lnTo>
                  <a:lnTo>
                    <a:pt x="1832" y="538"/>
                  </a:lnTo>
                  <a:lnTo>
                    <a:pt x="1916" y="444"/>
                  </a:lnTo>
                  <a:lnTo>
                    <a:pt x="1921" y="314"/>
                  </a:lnTo>
                  <a:lnTo>
                    <a:pt x="1931" y="105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9" name="Freeform 30">
              <a:extLst>
                <a:ext uri="{FF2B5EF4-FFF2-40B4-BE49-F238E27FC236}">
                  <a16:creationId xmlns:a16="http://schemas.microsoft.com/office/drawing/2014/main" id="{E119913C-E2D3-4B2A-AB5E-C04DEA23E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1902" y="2585787"/>
              <a:ext cx="512352" cy="499812"/>
            </a:xfrm>
            <a:custGeom>
              <a:avLst/>
              <a:gdLst/>
              <a:ahLst/>
              <a:cxnLst>
                <a:cxn ang="0">
                  <a:pos x="303" y="298"/>
                </a:cxn>
                <a:cxn ang="0">
                  <a:pos x="409" y="543"/>
                </a:cxn>
                <a:cxn ang="0">
                  <a:pos x="305" y="721"/>
                </a:cxn>
                <a:cxn ang="0">
                  <a:pos x="216" y="1078"/>
                </a:cxn>
                <a:cxn ang="0">
                  <a:pos x="0" y="1411"/>
                </a:cxn>
                <a:cxn ang="0">
                  <a:pos x="56" y="1748"/>
                </a:cxn>
                <a:cxn ang="0">
                  <a:pos x="171" y="1998"/>
                </a:cxn>
                <a:cxn ang="0">
                  <a:pos x="191" y="2218"/>
                </a:cxn>
                <a:cxn ang="0">
                  <a:pos x="119" y="2425"/>
                </a:cxn>
                <a:cxn ang="0">
                  <a:pos x="74" y="2678"/>
                </a:cxn>
                <a:cxn ang="0">
                  <a:pos x="261" y="2723"/>
                </a:cxn>
                <a:cxn ang="0">
                  <a:pos x="399" y="2698"/>
                </a:cxn>
                <a:cxn ang="0">
                  <a:pos x="709" y="2798"/>
                </a:cxn>
                <a:cxn ang="0">
                  <a:pos x="856" y="2698"/>
                </a:cxn>
                <a:cxn ang="0">
                  <a:pos x="955" y="2753"/>
                </a:cxn>
                <a:cxn ang="0">
                  <a:pos x="1181" y="2783"/>
                </a:cxn>
                <a:cxn ang="0">
                  <a:pos x="1283" y="3035"/>
                </a:cxn>
                <a:cxn ang="0">
                  <a:pos x="1255" y="3156"/>
                </a:cxn>
                <a:cxn ang="0">
                  <a:pos x="1310" y="3381"/>
                </a:cxn>
                <a:cxn ang="0">
                  <a:pos x="1338" y="3665"/>
                </a:cxn>
                <a:cxn ang="0">
                  <a:pos x="1412" y="3725"/>
                </a:cxn>
                <a:cxn ang="0">
                  <a:pos x="1625" y="3685"/>
                </a:cxn>
                <a:cxn ang="0">
                  <a:pos x="1801" y="3680"/>
                </a:cxn>
                <a:cxn ang="0">
                  <a:pos x="1905" y="3775"/>
                </a:cxn>
                <a:cxn ang="0">
                  <a:pos x="2067" y="3655"/>
                </a:cxn>
                <a:cxn ang="0">
                  <a:pos x="2126" y="3456"/>
                </a:cxn>
                <a:cxn ang="0">
                  <a:pos x="2224" y="3356"/>
                </a:cxn>
                <a:cxn ang="0">
                  <a:pos x="2347" y="3116"/>
                </a:cxn>
                <a:cxn ang="0">
                  <a:pos x="2688" y="2935"/>
                </a:cxn>
                <a:cxn ang="0">
                  <a:pos x="2968" y="2723"/>
                </a:cxn>
                <a:cxn ang="0">
                  <a:pos x="3199" y="2384"/>
                </a:cxn>
                <a:cxn ang="0">
                  <a:pos x="3469" y="1890"/>
                </a:cxn>
                <a:cxn ang="0">
                  <a:pos x="3780" y="1568"/>
                </a:cxn>
                <a:cxn ang="0">
                  <a:pos x="3750" y="1426"/>
                </a:cxn>
                <a:cxn ang="0">
                  <a:pos x="3819" y="1261"/>
                </a:cxn>
                <a:cxn ang="0">
                  <a:pos x="3325" y="1025"/>
                </a:cxn>
                <a:cxn ang="0">
                  <a:pos x="3130" y="858"/>
                </a:cxn>
                <a:cxn ang="0">
                  <a:pos x="2875" y="870"/>
                </a:cxn>
                <a:cxn ang="0">
                  <a:pos x="2818" y="793"/>
                </a:cxn>
                <a:cxn ang="0">
                  <a:pos x="2878" y="665"/>
                </a:cxn>
                <a:cxn ang="0">
                  <a:pos x="2778" y="610"/>
                </a:cxn>
                <a:cxn ang="0">
                  <a:pos x="2713" y="413"/>
                </a:cxn>
                <a:cxn ang="0">
                  <a:pos x="2551" y="465"/>
                </a:cxn>
                <a:cxn ang="0">
                  <a:pos x="2358" y="480"/>
                </a:cxn>
                <a:cxn ang="0">
                  <a:pos x="2283" y="375"/>
                </a:cxn>
                <a:cxn ang="0">
                  <a:pos x="2386" y="238"/>
                </a:cxn>
                <a:cxn ang="0">
                  <a:pos x="2422" y="129"/>
                </a:cxn>
                <a:cxn ang="0">
                  <a:pos x="2376" y="45"/>
                </a:cxn>
                <a:cxn ang="0">
                  <a:pos x="2243" y="194"/>
                </a:cxn>
                <a:cxn ang="0">
                  <a:pos x="2107" y="230"/>
                </a:cxn>
                <a:cxn ang="0">
                  <a:pos x="1977" y="170"/>
                </a:cxn>
                <a:cxn ang="0">
                  <a:pos x="1638" y="299"/>
                </a:cxn>
                <a:cxn ang="0">
                  <a:pos x="1430" y="119"/>
                </a:cxn>
                <a:cxn ang="0">
                  <a:pos x="1286" y="20"/>
                </a:cxn>
                <a:cxn ang="0">
                  <a:pos x="1087" y="0"/>
                </a:cxn>
                <a:cxn ang="0">
                  <a:pos x="933" y="75"/>
                </a:cxn>
                <a:cxn ang="0">
                  <a:pos x="782" y="80"/>
                </a:cxn>
                <a:cxn ang="0">
                  <a:pos x="620" y="299"/>
                </a:cxn>
                <a:cxn ang="0">
                  <a:pos x="442" y="349"/>
                </a:cxn>
                <a:cxn ang="0">
                  <a:pos x="303" y="298"/>
                </a:cxn>
              </a:cxnLst>
              <a:rect l="0" t="0" r="r" b="b"/>
              <a:pathLst>
                <a:path w="3819" h="3775">
                  <a:moveTo>
                    <a:pt x="303" y="298"/>
                  </a:moveTo>
                  <a:lnTo>
                    <a:pt x="409" y="543"/>
                  </a:lnTo>
                  <a:lnTo>
                    <a:pt x="305" y="721"/>
                  </a:lnTo>
                  <a:lnTo>
                    <a:pt x="216" y="1078"/>
                  </a:lnTo>
                  <a:lnTo>
                    <a:pt x="0" y="1411"/>
                  </a:lnTo>
                  <a:lnTo>
                    <a:pt x="56" y="1748"/>
                  </a:lnTo>
                  <a:lnTo>
                    <a:pt x="171" y="1998"/>
                  </a:lnTo>
                  <a:lnTo>
                    <a:pt x="191" y="2218"/>
                  </a:lnTo>
                  <a:lnTo>
                    <a:pt x="119" y="2425"/>
                  </a:lnTo>
                  <a:lnTo>
                    <a:pt x="74" y="2678"/>
                  </a:lnTo>
                  <a:lnTo>
                    <a:pt x="261" y="2723"/>
                  </a:lnTo>
                  <a:lnTo>
                    <a:pt x="399" y="2698"/>
                  </a:lnTo>
                  <a:lnTo>
                    <a:pt x="709" y="2798"/>
                  </a:lnTo>
                  <a:lnTo>
                    <a:pt x="856" y="2698"/>
                  </a:lnTo>
                  <a:lnTo>
                    <a:pt x="955" y="2753"/>
                  </a:lnTo>
                  <a:lnTo>
                    <a:pt x="1181" y="2783"/>
                  </a:lnTo>
                  <a:lnTo>
                    <a:pt x="1283" y="3035"/>
                  </a:lnTo>
                  <a:lnTo>
                    <a:pt x="1255" y="3156"/>
                  </a:lnTo>
                  <a:lnTo>
                    <a:pt x="1310" y="3381"/>
                  </a:lnTo>
                  <a:lnTo>
                    <a:pt x="1338" y="3665"/>
                  </a:lnTo>
                  <a:lnTo>
                    <a:pt x="1412" y="3725"/>
                  </a:lnTo>
                  <a:lnTo>
                    <a:pt x="1625" y="3685"/>
                  </a:lnTo>
                  <a:lnTo>
                    <a:pt x="1801" y="3680"/>
                  </a:lnTo>
                  <a:lnTo>
                    <a:pt x="1905" y="3775"/>
                  </a:lnTo>
                  <a:lnTo>
                    <a:pt x="2067" y="3655"/>
                  </a:lnTo>
                  <a:lnTo>
                    <a:pt x="2126" y="3456"/>
                  </a:lnTo>
                  <a:lnTo>
                    <a:pt x="2224" y="3356"/>
                  </a:lnTo>
                  <a:lnTo>
                    <a:pt x="2347" y="3116"/>
                  </a:lnTo>
                  <a:lnTo>
                    <a:pt x="2688" y="2935"/>
                  </a:lnTo>
                  <a:lnTo>
                    <a:pt x="2968" y="2723"/>
                  </a:lnTo>
                  <a:lnTo>
                    <a:pt x="3199" y="2384"/>
                  </a:lnTo>
                  <a:lnTo>
                    <a:pt x="3469" y="1890"/>
                  </a:lnTo>
                  <a:lnTo>
                    <a:pt x="3780" y="1568"/>
                  </a:lnTo>
                  <a:lnTo>
                    <a:pt x="3750" y="1426"/>
                  </a:lnTo>
                  <a:lnTo>
                    <a:pt x="3819" y="1261"/>
                  </a:lnTo>
                  <a:lnTo>
                    <a:pt x="3325" y="1025"/>
                  </a:lnTo>
                  <a:lnTo>
                    <a:pt x="3130" y="858"/>
                  </a:lnTo>
                  <a:lnTo>
                    <a:pt x="2875" y="870"/>
                  </a:lnTo>
                  <a:lnTo>
                    <a:pt x="2818" y="793"/>
                  </a:lnTo>
                  <a:lnTo>
                    <a:pt x="2878" y="665"/>
                  </a:lnTo>
                  <a:lnTo>
                    <a:pt x="2778" y="610"/>
                  </a:lnTo>
                  <a:lnTo>
                    <a:pt x="2713" y="413"/>
                  </a:lnTo>
                  <a:lnTo>
                    <a:pt x="2551" y="465"/>
                  </a:lnTo>
                  <a:lnTo>
                    <a:pt x="2358" y="480"/>
                  </a:lnTo>
                  <a:lnTo>
                    <a:pt x="2283" y="375"/>
                  </a:lnTo>
                  <a:lnTo>
                    <a:pt x="2386" y="238"/>
                  </a:lnTo>
                  <a:lnTo>
                    <a:pt x="2422" y="129"/>
                  </a:lnTo>
                  <a:lnTo>
                    <a:pt x="2376" y="45"/>
                  </a:lnTo>
                  <a:lnTo>
                    <a:pt x="2243" y="194"/>
                  </a:lnTo>
                  <a:lnTo>
                    <a:pt x="2107" y="230"/>
                  </a:lnTo>
                  <a:lnTo>
                    <a:pt x="1977" y="170"/>
                  </a:lnTo>
                  <a:lnTo>
                    <a:pt x="1638" y="299"/>
                  </a:lnTo>
                  <a:lnTo>
                    <a:pt x="1430" y="119"/>
                  </a:lnTo>
                  <a:lnTo>
                    <a:pt x="1286" y="20"/>
                  </a:lnTo>
                  <a:lnTo>
                    <a:pt x="1087" y="0"/>
                  </a:lnTo>
                  <a:lnTo>
                    <a:pt x="933" y="75"/>
                  </a:lnTo>
                  <a:lnTo>
                    <a:pt x="782" y="80"/>
                  </a:lnTo>
                  <a:lnTo>
                    <a:pt x="620" y="299"/>
                  </a:lnTo>
                  <a:lnTo>
                    <a:pt x="442" y="349"/>
                  </a:lnTo>
                  <a:lnTo>
                    <a:pt x="303" y="298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0" name="Freeform 31">
              <a:extLst>
                <a:ext uri="{FF2B5EF4-FFF2-40B4-BE49-F238E27FC236}">
                  <a16:creationId xmlns:a16="http://schemas.microsoft.com/office/drawing/2014/main" id="{C6D1CE98-8CCD-4263-AD09-C7D0E8095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2877" y="2780159"/>
              <a:ext cx="613568" cy="400387"/>
            </a:xfrm>
            <a:custGeom>
              <a:avLst/>
              <a:gdLst/>
              <a:ahLst/>
              <a:cxnLst>
                <a:cxn ang="0">
                  <a:pos x="153" y="1225"/>
                </a:cxn>
                <a:cxn ang="0">
                  <a:pos x="614" y="1281"/>
                </a:cxn>
                <a:cxn ang="0">
                  <a:pos x="1201" y="1401"/>
                </a:cxn>
                <a:cxn ang="0">
                  <a:pos x="1311" y="1712"/>
                </a:cxn>
                <a:cxn ang="0">
                  <a:pos x="1451" y="2035"/>
                </a:cxn>
                <a:cxn ang="0">
                  <a:pos x="1495" y="2169"/>
                </a:cxn>
                <a:cxn ang="0">
                  <a:pos x="1667" y="2277"/>
                </a:cxn>
                <a:cxn ang="0">
                  <a:pos x="1781" y="2279"/>
                </a:cxn>
                <a:cxn ang="0">
                  <a:pos x="1878" y="2422"/>
                </a:cxn>
                <a:cxn ang="0">
                  <a:pos x="2327" y="2095"/>
                </a:cxn>
                <a:cxn ang="0">
                  <a:pos x="2807" y="1812"/>
                </a:cxn>
                <a:cxn ang="0">
                  <a:pos x="3056" y="1764"/>
                </a:cxn>
                <a:cxn ang="0">
                  <a:pos x="3256" y="1656"/>
                </a:cxn>
                <a:cxn ang="0">
                  <a:pos x="3390" y="1620"/>
                </a:cxn>
                <a:cxn ang="0">
                  <a:pos x="3374" y="1520"/>
                </a:cxn>
                <a:cxn ang="0">
                  <a:pos x="3599" y="1524"/>
                </a:cxn>
                <a:cxn ang="0">
                  <a:pos x="3603" y="1381"/>
                </a:cxn>
                <a:cxn ang="0">
                  <a:pos x="3426" y="1293"/>
                </a:cxn>
                <a:cxn ang="0">
                  <a:pos x="3115" y="1305"/>
                </a:cxn>
                <a:cxn ang="0">
                  <a:pos x="2895" y="1393"/>
                </a:cxn>
                <a:cxn ang="0">
                  <a:pos x="2671" y="1357"/>
                </a:cxn>
                <a:cxn ang="0">
                  <a:pos x="2585" y="1187"/>
                </a:cxn>
                <a:cxn ang="0">
                  <a:pos x="2701" y="806"/>
                </a:cxn>
                <a:cxn ang="0">
                  <a:pos x="2465" y="731"/>
                </a:cxn>
                <a:cxn ang="0">
                  <a:pos x="2483" y="409"/>
                </a:cxn>
                <a:cxn ang="0">
                  <a:pos x="2327" y="112"/>
                </a:cxn>
                <a:cxn ang="0">
                  <a:pos x="1973" y="156"/>
                </a:cxn>
                <a:cxn ang="0">
                  <a:pos x="1618" y="219"/>
                </a:cxn>
                <a:cxn ang="0">
                  <a:pos x="1272" y="52"/>
                </a:cxn>
                <a:cxn ang="0">
                  <a:pos x="874" y="84"/>
                </a:cxn>
                <a:cxn ang="0">
                  <a:pos x="407" y="740"/>
                </a:cxn>
                <a:cxn ang="0">
                  <a:pos x="0" y="1177"/>
                </a:cxn>
              </a:cxnLst>
              <a:rect l="0" t="0" r="r" b="b"/>
              <a:pathLst>
                <a:path w="3661" h="2422">
                  <a:moveTo>
                    <a:pt x="0" y="1177"/>
                  </a:moveTo>
                  <a:lnTo>
                    <a:pt x="153" y="1225"/>
                  </a:lnTo>
                  <a:lnTo>
                    <a:pt x="343" y="1185"/>
                  </a:lnTo>
                  <a:lnTo>
                    <a:pt x="614" y="1281"/>
                  </a:lnTo>
                  <a:lnTo>
                    <a:pt x="803" y="1389"/>
                  </a:lnTo>
                  <a:lnTo>
                    <a:pt x="1201" y="1401"/>
                  </a:lnTo>
                  <a:lnTo>
                    <a:pt x="1333" y="1577"/>
                  </a:lnTo>
                  <a:lnTo>
                    <a:pt x="1311" y="1712"/>
                  </a:lnTo>
                  <a:lnTo>
                    <a:pt x="1390" y="1895"/>
                  </a:lnTo>
                  <a:lnTo>
                    <a:pt x="1451" y="2035"/>
                  </a:lnTo>
                  <a:lnTo>
                    <a:pt x="1407" y="2119"/>
                  </a:lnTo>
                  <a:lnTo>
                    <a:pt x="1495" y="2169"/>
                  </a:lnTo>
                  <a:lnTo>
                    <a:pt x="1731" y="2191"/>
                  </a:lnTo>
                  <a:lnTo>
                    <a:pt x="1667" y="2277"/>
                  </a:lnTo>
                  <a:lnTo>
                    <a:pt x="1691" y="2333"/>
                  </a:lnTo>
                  <a:lnTo>
                    <a:pt x="1781" y="2279"/>
                  </a:lnTo>
                  <a:lnTo>
                    <a:pt x="1839" y="2395"/>
                  </a:lnTo>
                  <a:lnTo>
                    <a:pt x="1878" y="2422"/>
                  </a:lnTo>
                  <a:lnTo>
                    <a:pt x="2099" y="2215"/>
                  </a:lnTo>
                  <a:lnTo>
                    <a:pt x="2327" y="2095"/>
                  </a:lnTo>
                  <a:lnTo>
                    <a:pt x="2465" y="1967"/>
                  </a:lnTo>
                  <a:lnTo>
                    <a:pt x="2807" y="1812"/>
                  </a:lnTo>
                  <a:lnTo>
                    <a:pt x="3000" y="1835"/>
                  </a:lnTo>
                  <a:lnTo>
                    <a:pt x="3056" y="1764"/>
                  </a:lnTo>
                  <a:lnTo>
                    <a:pt x="3174" y="1704"/>
                  </a:lnTo>
                  <a:lnTo>
                    <a:pt x="3256" y="1656"/>
                  </a:lnTo>
                  <a:lnTo>
                    <a:pt x="3367" y="1664"/>
                  </a:lnTo>
                  <a:lnTo>
                    <a:pt x="3390" y="1620"/>
                  </a:lnTo>
                  <a:lnTo>
                    <a:pt x="3339" y="1580"/>
                  </a:lnTo>
                  <a:lnTo>
                    <a:pt x="3374" y="1520"/>
                  </a:lnTo>
                  <a:lnTo>
                    <a:pt x="3493" y="1464"/>
                  </a:lnTo>
                  <a:lnTo>
                    <a:pt x="3599" y="1524"/>
                  </a:lnTo>
                  <a:lnTo>
                    <a:pt x="3661" y="1485"/>
                  </a:lnTo>
                  <a:lnTo>
                    <a:pt x="3603" y="1381"/>
                  </a:lnTo>
                  <a:lnTo>
                    <a:pt x="3516" y="1317"/>
                  </a:lnTo>
                  <a:lnTo>
                    <a:pt x="3426" y="1293"/>
                  </a:lnTo>
                  <a:lnTo>
                    <a:pt x="3343" y="1213"/>
                  </a:lnTo>
                  <a:lnTo>
                    <a:pt x="3115" y="1305"/>
                  </a:lnTo>
                  <a:lnTo>
                    <a:pt x="2961" y="1283"/>
                  </a:lnTo>
                  <a:lnTo>
                    <a:pt x="2895" y="1393"/>
                  </a:lnTo>
                  <a:lnTo>
                    <a:pt x="2773" y="1423"/>
                  </a:lnTo>
                  <a:lnTo>
                    <a:pt x="2671" y="1357"/>
                  </a:lnTo>
                  <a:lnTo>
                    <a:pt x="2681" y="1269"/>
                  </a:lnTo>
                  <a:lnTo>
                    <a:pt x="2585" y="1187"/>
                  </a:lnTo>
                  <a:lnTo>
                    <a:pt x="2622" y="902"/>
                  </a:lnTo>
                  <a:lnTo>
                    <a:pt x="2701" y="806"/>
                  </a:lnTo>
                  <a:lnTo>
                    <a:pt x="2642" y="742"/>
                  </a:lnTo>
                  <a:lnTo>
                    <a:pt x="2465" y="731"/>
                  </a:lnTo>
                  <a:lnTo>
                    <a:pt x="2406" y="515"/>
                  </a:lnTo>
                  <a:lnTo>
                    <a:pt x="2483" y="409"/>
                  </a:lnTo>
                  <a:lnTo>
                    <a:pt x="2406" y="203"/>
                  </a:lnTo>
                  <a:lnTo>
                    <a:pt x="2327" y="112"/>
                  </a:lnTo>
                  <a:lnTo>
                    <a:pt x="2181" y="132"/>
                  </a:lnTo>
                  <a:lnTo>
                    <a:pt x="1973" y="156"/>
                  </a:lnTo>
                  <a:lnTo>
                    <a:pt x="1784" y="156"/>
                  </a:lnTo>
                  <a:lnTo>
                    <a:pt x="1618" y="219"/>
                  </a:lnTo>
                  <a:lnTo>
                    <a:pt x="1508" y="60"/>
                  </a:lnTo>
                  <a:lnTo>
                    <a:pt x="1272" y="52"/>
                  </a:lnTo>
                  <a:lnTo>
                    <a:pt x="1051" y="0"/>
                  </a:lnTo>
                  <a:lnTo>
                    <a:pt x="874" y="84"/>
                  </a:lnTo>
                  <a:lnTo>
                    <a:pt x="622" y="344"/>
                  </a:lnTo>
                  <a:lnTo>
                    <a:pt x="407" y="740"/>
                  </a:lnTo>
                  <a:lnTo>
                    <a:pt x="223" y="1007"/>
                  </a:lnTo>
                  <a:lnTo>
                    <a:pt x="0" y="1177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1" name="Freeform 32">
              <a:extLst>
                <a:ext uri="{FF2B5EF4-FFF2-40B4-BE49-F238E27FC236}">
                  <a16:creationId xmlns:a16="http://schemas.microsoft.com/office/drawing/2014/main" id="{E75EEB71-309E-4B56-8592-0F3121463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0310" y="2974530"/>
              <a:ext cx="440694" cy="307232"/>
            </a:xfrm>
            <a:custGeom>
              <a:avLst/>
              <a:gdLst/>
              <a:ahLst/>
              <a:cxnLst>
                <a:cxn ang="0">
                  <a:pos x="203" y="839"/>
                </a:cxn>
                <a:cxn ang="0">
                  <a:pos x="173" y="954"/>
                </a:cxn>
                <a:cxn ang="0">
                  <a:pos x="290" y="1004"/>
                </a:cxn>
                <a:cxn ang="0">
                  <a:pos x="246" y="1119"/>
                </a:cxn>
                <a:cxn ang="0">
                  <a:pos x="266" y="1244"/>
                </a:cxn>
                <a:cxn ang="0">
                  <a:pos x="206" y="1359"/>
                </a:cxn>
                <a:cxn ang="0">
                  <a:pos x="241" y="1448"/>
                </a:cxn>
                <a:cxn ang="0">
                  <a:pos x="94" y="1542"/>
                </a:cxn>
                <a:cxn ang="0">
                  <a:pos x="0" y="1587"/>
                </a:cxn>
                <a:cxn ang="0">
                  <a:pos x="0" y="1707"/>
                </a:cxn>
                <a:cxn ang="0">
                  <a:pos x="94" y="1722"/>
                </a:cxn>
                <a:cxn ang="0">
                  <a:pos x="236" y="1632"/>
                </a:cxn>
                <a:cxn ang="0">
                  <a:pos x="384" y="1717"/>
                </a:cxn>
                <a:cxn ang="0">
                  <a:pos x="399" y="1897"/>
                </a:cxn>
                <a:cxn ang="0">
                  <a:pos x="455" y="2045"/>
                </a:cxn>
                <a:cxn ang="0">
                  <a:pos x="718" y="2058"/>
                </a:cxn>
                <a:cxn ang="0">
                  <a:pos x="1170" y="2150"/>
                </a:cxn>
                <a:cxn ang="0">
                  <a:pos x="1590" y="2320"/>
                </a:cxn>
                <a:cxn ang="0">
                  <a:pos x="1703" y="2255"/>
                </a:cxn>
                <a:cxn ang="0">
                  <a:pos x="1693" y="2180"/>
                </a:cxn>
                <a:cxn ang="0">
                  <a:pos x="1728" y="2080"/>
                </a:cxn>
                <a:cxn ang="0">
                  <a:pos x="1885" y="2060"/>
                </a:cxn>
                <a:cxn ang="0">
                  <a:pos x="2038" y="1977"/>
                </a:cxn>
                <a:cxn ang="0">
                  <a:pos x="2254" y="1957"/>
                </a:cxn>
                <a:cxn ang="0">
                  <a:pos x="2452" y="2045"/>
                </a:cxn>
                <a:cxn ang="0">
                  <a:pos x="2622" y="2043"/>
                </a:cxn>
                <a:cxn ang="0">
                  <a:pos x="2737" y="1956"/>
                </a:cxn>
                <a:cxn ang="0">
                  <a:pos x="2919" y="1942"/>
                </a:cxn>
                <a:cxn ang="0">
                  <a:pos x="2994" y="2017"/>
                </a:cxn>
                <a:cxn ang="0">
                  <a:pos x="3140" y="1767"/>
                </a:cxn>
                <a:cxn ang="0">
                  <a:pos x="3037" y="1722"/>
                </a:cxn>
                <a:cxn ang="0">
                  <a:pos x="3013" y="1642"/>
                </a:cxn>
                <a:cxn ang="0">
                  <a:pos x="3140" y="1642"/>
                </a:cxn>
                <a:cxn ang="0">
                  <a:pos x="3184" y="1572"/>
                </a:cxn>
                <a:cxn ang="0">
                  <a:pos x="3288" y="1524"/>
                </a:cxn>
                <a:cxn ang="0">
                  <a:pos x="3216" y="1380"/>
                </a:cxn>
                <a:cxn ang="0">
                  <a:pos x="3105" y="1446"/>
                </a:cxn>
                <a:cxn ang="0">
                  <a:pos x="3072" y="1379"/>
                </a:cxn>
                <a:cxn ang="0">
                  <a:pos x="3155" y="1269"/>
                </a:cxn>
                <a:cxn ang="0">
                  <a:pos x="2862" y="1243"/>
                </a:cxn>
                <a:cxn ang="0">
                  <a:pos x="2747" y="1179"/>
                </a:cxn>
                <a:cxn ang="0">
                  <a:pos x="2805" y="1074"/>
                </a:cxn>
                <a:cxn ang="0">
                  <a:pos x="2628" y="671"/>
                </a:cxn>
                <a:cxn ang="0">
                  <a:pos x="2658" y="506"/>
                </a:cxn>
                <a:cxn ang="0">
                  <a:pos x="2490" y="282"/>
                </a:cxn>
                <a:cxn ang="0">
                  <a:pos x="1989" y="267"/>
                </a:cxn>
                <a:cxn ang="0">
                  <a:pos x="1753" y="132"/>
                </a:cxn>
                <a:cxn ang="0">
                  <a:pos x="1418" y="12"/>
                </a:cxn>
                <a:cxn ang="0">
                  <a:pos x="1176" y="62"/>
                </a:cxn>
                <a:cxn ang="0">
                  <a:pos x="988" y="0"/>
                </a:cxn>
                <a:cxn ang="0">
                  <a:pos x="650" y="182"/>
                </a:cxn>
                <a:cxn ang="0">
                  <a:pos x="533" y="412"/>
                </a:cxn>
                <a:cxn ang="0">
                  <a:pos x="424" y="527"/>
                </a:cxn>
                <a:cxn ang="0">
                  <a:pos x="369" y="718"/>
                </a:cxn>
                <a:cxn ang="0">
                  <a:pos x="203" y="839"/>
                </a:cxn>
              </a:cxnLst>
              <a:rect l="0" t="0" r="r" b="b"/>
              <a:pathLst>
                <a:path w="3288" h="2320">
                  <a:moveTo>
                    <a:pt x="203" y="839"/>
                  </a:moveTo>
                  <a:lnTo>
                    <a:pt x="173" y="954"/>
                  </a:lnTo>
                  <a:lnTo>
                    <a:pt x="290" y="1004"/>
                  </a:lnTo>
                  <a:lnTo>
                    <a:pt x="246" y="1119"/>
                  </a:lnTo>
                  <a:lnTo>
                    <a:pt x="266" y="1244"/>
                  </a:lnTo>
                  <a:lnTo>
                    <a:pt x="206" y="1359"/>
                  </a:lnTo>
                  <a:lnTo>
                    <a:pt x="241" y="1448"/>
                  </a:lnTo>
                  <a:lnTo>
                    <a:pt x="94" y="1542"/>
                  </a:lnTo>
                  <a:lnTo>
                    <a:pt x="0" y="1587"/>
                  </a:lnTo>
                  <a:lnTo>
                    <a:pt x="0" y="1707"/>
                  </a:lnTo>
                  <a:lnTo>
                    <a:pt x="94" y="1722"/>
                  </a:lnTo>
                  <a:lnTo>
                    <a:pt x="236" y="1632"/>
                  </a:lnTo>
                  <a:lnTo>
                    <a:pt x="384" y="1717"/>
                  </a:lnTo>
                  <a:lnTo>
                    <a:pt x="399" y="1897"/>
                  </a:lnTo>
                  <a:lnTo>
                    <a:pt x="455" y="2045"/>
                  </a:lnTo>
                  <a:lnTo>
                    <a:pt x="718" y="2058"/>
                  </a:lnTo>
                  <a:lnTo>
                    <a:pt x="1170" y="2150"/>
                  </a:lnTo>
                  <a:lnTo>
                    <a:pt x="1590" y="2320"/>
                  </a:lnTo>
                  <a:lnTo>
                    <a:pt x="1703" y="2255"/>
                  </a:lnTo>
                  <a:lnTo>
                    <a:pt x="1693" y="2180"/>
                  </a:lnTo>
                  <a:lnTo>
                    <a:pt x="1728" y="2080"/>
                  </a:lnTo>
                  <a:lnTo>
                    <a:pt x="1885" y="2060"/>
                  </a:lnTo>
                  <a:lnTo>
                    <a:pt x="2038" y="1977"/>
                  </a:lnTo>
                  <a:lnTo>
                    <a:pt x="2254" y="1957"/>
                  </a:lnTo>
                  <a:lnTo>
                    <a:pt x="2452" y="2045"/>
                  </a:lnTo>
                  <a:lnTo>
                    <a:pt x="2622" y="2043"/>
                  </a:lnTo>
                  <a:lnTo>
                    <a:pt x="2737" y="1956"/>
                  </a:lnTo>
                  <a:lnTo>
                    <a:pt x="2919" y="1942"/>
                  </a:lnTo>
                  <a:lnTo>
                    <a:pt x="2994" y="2017"/>
                  </a:lnTo>
                  <a:lnTo>
                    <a:pt x="3140" y="1767"/>
                  </a:lnTo>
                  <a:lnTo>
                    <a:pt x="3037" y="1722"/>
                  </a:lnTo>
                  <a:lnTo>
                    <a:pt x="3013" y="1642"/>
                  </a:lnTo>
                  <a:lnTo>
                    <a:pt x="3140" y="1642"/>
                  </a:lnTo>
                  <a:lnTo>
                    <a:pt x="3184" y="1572"/>
                  </a:lnTo>
                  <a:lnTo>
                    <a:pt x="3288" y="1524"/>
                  </a:lnTo>
                  <a:lnTo>
                    <a:pt x="3216" y="1380"/>
                  </a:lnTo>
                  <a:lnTo>
                    <a:pt x="3105" y="1446"/>
                  </a:lnTo>
                  <a:lnTo>
                    <a:pt x="3072" y="1379"/>
                  </a:lnTo>
                  <a:lnTo>
                    <a:pt x="3155" y="1269"/>
                  </a:lnTo>
                  <a:lnTo>
                    <a:pt x="2862" y="1243"/>
                  </a:lnTo>
                  <a:lnTo>
                    <a:pt x="2747" y="1179"/>
                  </a:lnTo>
                  <a:lnTo>
                    <a:pt x="2805" y="1074"/>
                  </a:lnTo>
                  <a:lnTo>
                    <a:pt x="2628" y="671"/>
                  </a:lnTo>
                  <a:lnTo>
                    <a:pt x="2658" y="506"/>
                  </a:lnTo>
                  <a:lnTo>
                    <a:pt x="2490" y="282"/>
                  </a:lnTo>
                  <a:lnTo>
                    <a:pt x="1989" y="267"/>
                  </a:lnTo>
                  <a:lnTo>
                    <a:pt x="1753" y="132"/>
                  </a:lnTo>
                  <a:lnTo>
                    <a:pt x="1418" y="12"/>
                  </a:lnTo>
                  <a:lnTo>
                    <a:pt x="1176" y="62"/>
                  </a:lnTo>
                  <a:lnTo>
                    <a:pt x="988" y="0"/>
                  </a:lnTo>
                  <a:lnTo>
                    <a:pt x="650" y="182"/>
                  </a:lnTo>
                  <a:lnTo>
                    <a:pt x="533" y="412"/>
                  </a:lnTo>
                  <a:lnTo>
                    <a:pt x="424" y="527"/>
                  </a:lnTo>
                  <a:lnTo>
                    <a:pt x="369" y="718"/>
                  </a:lnTo>
                  <a:lnTo>
                    <a:pt x="203" y="839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2" name="Freeform 33">
              <a:extLst>
                <a:ext uri="{FF2B5EF4-FFF2-40B4-BE49-F238E27FC236}">
                  <a16:creationId xmlns:a16="http://schemas.microsoft.com/office/drawing/2014/main" id="{DD57F84E-0CFD-4D2B-B74B-2FD5B0CF1E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3158" y="3231602"/>
              <a:ext cx="352018" cy="239157"/>
            </a:xfrm>
            <a:custGeom>
              <a:avLst/>
              <a:gdLst/>
              <a:ahLst/>
              <a:cxnLst>
                <a:cxn ang="0">
                  <a:pos x="59" y="103"/>
                </a:cxn>
                <a:cxn ang="0">
                  <a:pos x="15" y="298"/>
                </a:cxn>
                <a:cxn ang="0">
                  <a:pos x="0" y="552"/>
                </a:cxn>
                <a:cxn ang="0">
                  <a:pos x="788" y="662"/>
                </a:cxn>
                <a:cxn ang="0">
                  <a:pos x="945" y="767"/>
                </a:cxn>
                <a:cxn ang="0">
                  <a:pos x="1209" y="878"/>
                </a:cxn>
                <a:cxn ang="0">
                  <a:pos x="1414" y="1063"/>
                </a:cxn>
                <a:cxn ang="0">
                  <a:pos x="1507" y="1263"/>
                </a:cxn>
                <a:cxn ang="0">
                  <a:pos x="1777" y="1376"/>
                </a:cxn>
                <a:cxn ang="0">
                  <a:pos x="1922" y="1361"/>
                </a:cxn>
                <a:cxn ang="0">
                  <a:pos x="1819" y="1554"/>
                </a:cxn>
                <a:cxn ang="0">
                  <a:pos x="1820" y="1720"/>
                </a:cxn>
                <a:cxn ang="0">
                  <a:pos x="1909" y="1810"/>
                </a:cxn>
                <a:cxn ang="0">
                  <a:pos x="2219" y="1540"/>
                </a:cxn>
                <a:cxn ang="0">
                  <a:pos x="2435" y="1456"/>
                </a:cxn>
                <a:cxn ang="0">
                  <a:pos x="2377" y="1346"/>
                </a:cxn>
                <a:cxn ang="0">
                  <a:pos x="2480" y="1241"/>
                </a:cxn>
                <a:cxn ang="0">
                  <a:pos x="2618" y="887"/>
                </a:cxn>
                <a:cxn ang="0">
                  <a:pos x="2569" y="732"/>
                </a:cxn>
                <a:cxn ang="0">
                  <a:pos x="2584" y="522"/>
                </a:cxn>
                <a:cxn ang="0">
                  <a:pos x="2628" y="243"/>
                </a:cxn>
                <a:cxn ang="0">
                  <a:pos x="2599" y="75"/>
                </a:cxn>
                <a:cxn ang="0">
                  <a:pos x="2527" y="0"/>
                </a:cxn>
                <a:cxn ang="0">
                  <a:pos x="2342" y="15"/>
                </a:cxn>
                <a:cxn ang="0">
                  <a:pos x="2229" y="100"/>
                </a:cxn>
                <a:cxn ang="0">
                  <a:pos x="2052" y="103"/>
                </a:cxn>
                <a:cxn ang="0">
                  <a:pos x="1862" y="15"/>
                </a:cxn>
                <a:cxn ang="0">
                  <a:pos x="1643" y="36"/>
                </a:cxn>
                <a:cxn ang="0">
                  <a:pos x="1489" y="118"/>
                </a:cxn>
                <a:cxn ang="0">
                  <a:pos x="1334" y="138"/>
                </a:cxn>
                <a:cxn ang="0">
                  <a:pos x="1301" y="238"/>
                </a:cxn>
                <a:cxn ang="0">
                  <a:pos x="1306" y="315"/>
                </a:cxn>
                <a:cxn ang="0">
                  <a:pos x="1196" y="377"/>
                </a:cxn>
                <a:cxn ang="0">
                  <a:pos x="788" y="213"/>
                </a:cxn>
                <a:cxn ang="0">
                  <a:pos x="330" y="118"/>
                </a:cxn>
                <a:cxn ang="0">
                  <a:pos x="59" y="103"/>
                </a:cxn>
              </a:cxnLst>
              <a:rect l="0" t="0" r="r" b="b"/>
              <a:pathLst>
                <a:path w="2628" h="1810">
                  <a:moveTo>
                    <a:pt x="59" y="103"/>
                  </a:moveTo>
                  <a:lnTo>
                    <a:pt x="15" y="298"/>
                  </a:lnTo>
                  <a:lnTo>
                    <a:pt x="0" y="552"/>
                  </a:lnTo>
                  <a:lnTo>
                    <a:pt x="788" y="662"/>
                  </a:lnTo>
                  <a:lnTo>
                    <a:pt x="945" y="767"/>
                  </a:lnTo>
                  <a:lnTo>
                    <a:pt x="1209" y="878"/>
                  </a:lnTo>
                  <a:lnTo>
                    <a:pt x="1414" y="1063"/>
                  </a:lnTo>
                  <a:lnTo>
                    <a:pt x="1507" y="1263"/>
                  </a:lnTo>
                  <a:lnTo>
                    <a:pt x="1777" y="1376"/>
                  </a:lnTo>
                  <a:lnTo>
                    <a:pt x="1922" y="1361"/>
                  </a:lnTo>
                  <a:lnTo>
                    <a:pt x="1819" y="1554"/>
                  </a:lnTo>
                  <a:lnTo>
                    <a:pt x="1820" y="1720"/>
                  </a:lnTo>
                  <a:lnTo>
                    <a:pt x="1909" y="1810"/>
                  </a:lnTo>
                  <a:lnTo>
                    <a:pt x="2219" y="1540"/>
                  </a:lnTo>
                  <a:lnTo>
                    <a:pt x="2435" y="1456"/>
                  </a:lnTo>
                  <a:lnTo>
                    <a:pt x="2377" y="1346"/>
                  </a:lnTo>
                  <a:lnTo>
                    <a:pt x="2480" y="1241"/>
                  </a:lnTo>
                  <a:lnTo>
                    <a:pt x="2618" y="887"/>
                  </a:lnTo>
                  <a:lnTo>
                    <a:pt x="2569" y="732"/>
                  </a:lnTo>
                  <a:lnTo>
                    <a:pt x="2584" y="522"/>
                  </a:lnTo>
                  <a:lnTo>
                    <a:pt x="2628" y="243"/>
                  </a:lnTo>
                  <a:lnTo>
                    <a:pt x="2599" y="75"/>
                  </a:lnTo>
                  <a:lnTo>
                    <a:pt x="2527" y="0"/>
                  </a:lnTo>
                  <a:lnTo>
                    <a:pt x="2342" y="15"/>
                  </a:lnTo>
                  <a:lnTo>
                    <a:pt x="2229" y="100"/>
                  </a:lnTo>
                  <a:lnTo>
                    <a:pt x="2052" y="103"/>
                  </a:lnTo>
                  <a:lnTo>
                    <a:pt x="1862" y="15"/>
                  </a:lnTo>
                  <a:lnTo>
                    <a:pt x="1643" y="36"/>
                  </a:lnTo>
                  <a:lnTo>
                    <a:pt x="1489" y="118"/>
                  </a:lnTo>
                  <a:lnTo>
                    <a:pt x="1334" y="138"/>
                  </a:lnTo>
                  <a:lnTo>
                    <a:pt x="1301" y="238"/>
                  </a:lnTo>
                  <a:lnTo>
                    <a:pt x="1306" y="315"/>
                  </a:lnTo>
                  <a:lnTo>
                    <a:pt x="1196" y="377"/>
                  </a:lnTo>
                  <a:lnTo>
                    <a:pt x="788" y="213"/>
                  </a:lnTo>
                  <a:lnTo>
                    <a:pt x="330" y="118"/>
                  </a:lnTo>
                  <a:lnTo>
                    <a:pt x="59" y="103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3" name="Freeform 34">
              <a:extLst>
                <a:ext uri="{FF2B5EF4-FFF2-40B4-BE49-F238E27FC236}">
                  <a16:creationId xmlns:a16="http://schemas.microsoft.com/office/drawing/2014/main" id="{EEED4FA7-9E32-41B8-984C-872FB6F4B6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859" y="3305051"/>
              <a:ext cx="530266" cy="476523"/>
            </a:xfrm>
            <a:custGeom>
              <a:avLst/>
              <a:gdLst/>
              <a:ahLst/>
              <a:cxnLst>
                <a:cxn ang="0">
                  <a:pos x="0" y="1342"/>
                </a:cxn>
                <a:cxn ang="0">
                  <a:pos x="134" y="1185"/>
                </a:cxn>
                <a:cxn ang="0">
                  <a:pos x="317" y="1008"/>
                </a:cxn>
                <a:cxn ang="0">
                  <a:pos x="515" y="765"/>
                </a:cxn>
                <a:cxn ang="0">
                  <a:pos x="759" y="552"/>
                </a:cxn>
                <a:cxn ang="0">
                  <a:pos x="971" y="366"/>
                </a:cxn>
                <a:cxn ang="0">
                  <a:pos x="1270" y="155"/>
                </a:cxn>
                <a:cxn ang="0">
                  <a:pos x="1626" y="0"/>
                </a:cxn>
                <a:cxn ang="0">
                  <a:pos x="2252" y="86"/>
                </a:cxn>
                <a:cxn ang="0">
                  <a:pos x="2380" y="171"/>
                </a:cxn>
                <a:cxn ang="0">
                  <a:pos x="2593" y="262"/>
                </a:cxn>
                <a:cxn ang="0">
                  <a:pos x="2758" y="410"/>
                </a:cxn>
                <a:cxn ang="0">
                  <a:pos x="2829" y="566"/>
                </a:cxn>
                <a:cxn ang="0">
                  <a:pos x="3046" y="657"/>
                </a:cxn>
                <a:cxn ang="0">
                  <a:pos x="3164" y="645"/>
                </a:cxn>
                <a:cxn ang="0">
                  <a:pos x="3081" y="801"/>
                </a:cxn>
                <a:cxn ang="0">
                  <a:pos x="3081" y="933"/>
                </a:cxn>
                <a:cxn ang="0">
                  <a:pos x="3152" y="1005"/>
                </a:cxn>
                <a:cxn ang="0">
                  <a:pos x="3010" y="1232"/>
                </a:cxn>
                <a:cxn ang="0">
                  <a:pos x="2751" y="1703"/>
                </a:cxn>
                <a:cxn ang="0">
                  <a:pos x="2558" y="1894"/>
                </a:cxn>
                <a:cxn ang="0">
                  <a:pos x="2231" y="2122"/>
                </a:cxn>
                <a:cxn ang="0">
                  <a:pos x="2207" y="2106"/>
                </a:cxn>
                <a:cxn ang="0">
                  <a:pos x="2349" y="2010"/>
                </a:cxn>
                <a:cxn ang="0">
                  <a:pos x="2479" y="1890"/>
                </a:cxn>
                <a:cxn ang="0">
                  <a:pos x="2502" y="1775"/>
                </a:cxn>
                <a:cxn ang="0">
                  <a:pos x="2593" y="1751"/>
                </a:cxn>
                <a:cxn ang="0">
                  <a:pos x="2688" y="1631"/>
                </a:cxn>
                <a:cxn ang="0">
                  <a:pos x="2735" y="1559"/>
                </a:cxn>
                <a:cxn ang="0">
                  <a:pos x="2762" y="1451"/>
                </a:cxn>
                <a:cxn ang="0">
                  <a:pos x="2739" y="1376"/>
                </a:cxn>
                <a:cxn ang="0">
                  <a:pos x="2640" y="1436"/>
                </a:cxn>
                <a:cxn ang="0">
                  <a:pos x="2526" y="1459"/>
                </a:cxn>
                <a:cxn ang="0">
                  <a:pos x="2439" y="1627"/>
                </a:cxn>
                <a:cxn ang="0">
                  <a:pos x="2384" y="1771"/>
                </a:cxn>
                <a:cxn ang="0">
                  <a:pos x="2215" y="1858"/>
                </a:cxn>
                <a:cxn ang="0">
                  <a:pos x="2120" y="1986"/>
                </a:cxn>
                <a:cxn ang="0">
                  <a:pos x="2054" y="2130"/>
                </a:cxn>
                <a:cxn ang="0">
                  <a:pos x="2014" y="2309"/>
                </a:cxn>
                <a:cxn ang="0">
                  <a:pos x="1912" y="2553"/>
                </a:cxn>
                <a:cxn ang="0">
                  <a:pos x="1719" y="2744"/>
                </a:cxn>
                <a:cxn ang="0">
                  <a:pos x="1560" y="2882"/>
                </a:cxn>
                <a:cxn ang="0">
                  <a:pos x="1483" y="2840"/>
                </a:cxn>
                <a:cxn ang="0">
                  <a:pos x="1506" y="2597"/>
                </a:cxn>
                <a:cxn ang="0">
                  <a:pos x="1699" y="2445"/>
                </a:cxn>
                <a:cxn ang="0">
                  <a:pos x="1522" y="2321"/>
                </a:cxn>
                <a:cxn ang="0">
                  <a:pos x="1475" y="2170"/>
                </a:cxn>
                <a:cxn ang="0">
                  <a:pos x="593" y="1555"/>
                </a:cxn>
                <a:cxn ang="0">
                  <a:pos x="455" y="1412"/>
                </a:cxn>
                <a:cxn ang="0">
                  <a:pos x="313" y="1268"/>
                </a:cxn>
                <a:cxn ang="0">
                  <a:pos x="207" y="1284"/>
                </a:cxn>
                <a:cxn ang="0">
                  <a:pos x="174" y="1365"/>
                </a:cxn>
                <a:cxn ang="0">
                  <a:pos x="0" y="1342"/>
                </a:cxn>
              </a:cxnLst>
              <a:rect l="0" t="0" r="r" b="b"/>
              <a:pathLst>
                <a:path w="3164" h="2882">
                  <a:moveTo>
                    <a:pt x="0" y="1342"/>
                  </a:moveTo>
                  <a:lnTo>
                    <a:pt x="134" y="1185"/>
                  </a:lnTo>
                  <a:lnTo>
                    <a:pt x="317" y="1008"/>
                  </a:lnTo>
                  <a:lnTo>
                    <a:pt x="515" y="765"/>
                  </a:lnTo>
                  <a:lnTo>
                    <a:pt x="759" y="552"/>
                  </a:lnTo>
                  <a:lnTo>
                    <a:pt x="971" y="366"/>
                  </a:lnTo>
                  <a:lnTo>
                    <a:pt x="1270" y="155"/>
                  </a:lnTo>
                  <a:lnTo>
                    <a:pt x="1626" y="0"/>
                  </a:lnTo>
                  <a:lnTo>
                    <a:pt x="2252" y="86"/>
                  </a:lnTo>
                  <a:lnTo>
                    <a:pt x="2380" y="171"/>
                  </a:lnTo>
                  <a:lnTo>
                    <a:pt x="2593" y="262"/>
                  </a:lnTo>
                  <a:lnTo>
                    <a:pt x="2758" y="410"/>
                  </a:lnTo>
                  <a:lnTo>
                    <a:pt x="2829" y="566"/>
                  </a:lnTo>
                  <a:lnTo>
                    <a:pt x="3046" y="657"/>
                  </a:lnTo>
                  <a:lnTo>
                    <a:pt x="3164" y="645"/>
                  </a:lnTo>
                  <a:lnTo>
                    <a:pt x="3081" y="801"/>
                  </a:lnTo>
                  <a:lnTo>
                    <a:pt x="3081" y="933"/>
                  </a:lnTo>
                  <a:lnTo>
                    <a:pt x="3152" y="1005"/>
                  </a:lnTo>
                  <a:lnTo>
                    <a:pt x="3010" y="1232"/>
                  </a:lnTo>
                  <a:lnTo>
                    <a:pt x="2751" y="1703"/>
                  </a:lnTo>
                  <a:lnTo>
                    <a:pt x="2558" y="1894"/>
                  </a:lnTo>
                  <a:lnTo>
                    <a:pt x="2231" y="2122"/>
                  </a:lnTo>
                  <a:lnTo>
                    <a:pt x="2207" y="2106"/>
                  </a:lnTo>
                  <a:lnTo>
                    <a:pt x="2349" y="2010"/>
                  </a:lnTo>
                  <a:lnTo>
                    <a:pt x="2479" y="1890"/>
                  </a:lnTo>
                  <a:lnTo>
                    <a:pt x="2502" y="1775"/>
                  </a:lnTo>
                  <a:lnTo>
                    <a:pt x="2593" y="1751"/>
                  </a:lnTo>
                  <a:lnTo>
                    <a:pt x="2688" y="1631"/>
                  </a:lnTo>
                  <a:lnTo>
                    <a:pt x="2735" y="1559"/>
                  </a:lnTo>
                  <a:lnTo>
                    <a:pt x="2762" y="1451"/>
                  </a:lnTo>
                  <a:lnTo>
                    <a:pt x="2739" y="1376"/>
                  </a:lnTo>
                  <a:lnTo>
                    <a:pt x="2640" y="1436"/>
                  </a:lnTo>
                  <a:lnTo>
                    <a:pt x="2526" y="1459"/>
                  </a:lnTo>
                  <a:lnTo>
                    <a:pt x="2439" y="1627"/>
                  </a:lnTo>
                  <a:lnTo>
                    <a:pt x="2384" y="1771"/>
                  </a:lnTo>
                  <a:lnTo>
                    <a:pt x="2215" y="1858"/>
                  </a:lnTo>
                  <a:lnTo>
                    <a:pt x="2120" y="1986"/>
                  </a:lnTo>
                  <a:lnTo>
                    <a:pt x="2054" y="2130"/>
                  </a:lnTo>
                  <a:lnTo>
                    <a:pt x="2014" y="2309"/>
                  </a:lnTo>
                  <a:lnTo>
                    <a:pt x="1912" y="2553"/>
                  </a:lnTo>
                  <a:lnTo>
                    <a:pt x="1719" y="2744"/>
                  </a:lnTo>
                  <a:lnTo>
                    <a:pt x="1560" y="2882"/>
                  </a:lnTo>
                  <a:lnTo>
                    <a:pt x="1483" y="2840"/>
                  </a:lnTo>
                  <a:lnTo>
                    <a:pt x="1506" y="2597"/>
                  </a:lnTo>
                  <a:lnTo>
                    <a:pt x="1699" y="2445"/>
                  </a:lnTo>
                  <a:lnTo>
                    <a:pt x="1522" y="2321"/>
                  </a:lnTo>
                  <a:lnTo>
                    <a:pt x="1475" y="2170"/>
                  </a:lnTo>
                  <a:lnTo>
                    <a:pt x="593" y="1555"/>
                  </a:lnTo>
                  <a:lnTo>
                    <a:pt x="455" y="1412"/>
                  </a:lnTo>
                  <a:lnTo>
                    <a:pt x="313" y="1268"/>
                  </a:lnTo>
                  <a:lnTo>
                    <a:pt x="207" y="1284"/>
                  </a:lnTo>
                  <a:lnTo>
                    <a:pt x="174" y="1365"/>
                  </a:lnTo>
                  <a:lnTo>
                    <a:pt x="0" y="1342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4" name="Freeform 35">
              <a:extLst>
                <a:ext uri="{FF2B5EF4-FFF2-40B4-BE49-F238E27FC236}">
                  <a16:creationId xmlns:a16="http://schemas.microsoft.com/office/drawing/2014/main" id="{F2CDA871-B724-4E4C-B450-432941384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669" y="2249892"/>
              <a:ext cx="526684" cy="502499"/>
            </a:xfrm>
            <a:custGeom>
              <a:avLst/>
              <a:gdLst/>
              <a:ahLst/>
              <a:cxnLst>
                <a:cxn ang="0">
                  <a:pos x="1585" y="15"/>
                </a:cxn>
                <a:cxn ang="0">
                  <a:pos x="1668" y="175"/>
                </a:cxn>
                <a:cxn ang="0">
                  <a:pos x="2069" y="352"/>
                </a:cxn>
                <a:cxn ang="0">
                  <a:pos x="2224" y="150"/>
                </a:cxn>
                <a:cxn ang="0">
                  <a:pos x="2406" y="100"/>
                </a:cxn>
                <a:cxn ang="0">
                  <a:pos x="2466" y="370"/>
                </a:cxn>
                <a:cxn ang="0">
                  <a:pos x="2799" y="277"/>
                </a:cxn>
                <a:cxn ang="0">
                  <a:pos x="3064" y="405"/>
                </a:cxn>
                <a:cxn ang="0">
                  <a:pos x="3657" y="162"/>
                </a:cxn>
                <a:cxn ang="0">
                  <a:pos x="3892" y="240"/>
                </a:cxn>
                <a:cxn ang="0">
                  <a:pos x="3774" y="789"/>
                </a:cxn>
                <a:cxn ang="0">
                  <a:pos x="3922" y="1054"/>
                </a:cxn>
                <a:cxn ang="0">
                  <a:pos x="3867" y="1394"/>
                </a:cxn>
                <a:cxn ang="0">
                  <a:pos x="3603" y="1257"/>
                </a:cxn>
                <a:cxn ang="0">
                  <a:pos x="3583" y="1462"/>
                </a:cxn>
                <a:cxn ang="0">
                  <a:pos x="3392" y="1512"/>
                </a:cxn>
                <a:cxn ang="0">
                  <a:pos x="3377" y="1850"/>
                </a:cxn>
                <a:cxn ang="0">
                  <a:pos x="3052" y="2225"/>
                </a:cxn>
                <a:cxn ang="0">
                  <a:pos x="3160" y="2529"/>
                </a:cxn>
                <a:cxn ang="0">
                  <a:pos x="2998" y="2798"/>
                </a:cxn>
                <a:cxn ang="0">
                  <a:pos x="3057" y="2988"/>
                </a:cxn>
                <a:cxn ang="0">
                  <a:pos x="2934" y="3166"/>
                </a:cxn>
                <a:cxn ang="0">
                  <a:pos x="2609" y="3246"/>
                </a:cxn>
                <a:cxn ang="0">
                  <a:pos x="1974" y="3351"/>
                </a:cxn>
                <a:cxn ang="0">
                  <a:pos x="1447" y="3396"/>
                </a:cxn>
                <a:cxn ang="0">
                  <a:pos x="1118" y="3801"/>
                </a:cxn>
                <a:cxn ang="0">
                  <a:pos x="428" y="3396"/>
                </a:cxn>
                <a:cxn ang="0">
                  <a:pos x="113" y="3331"/>
                </a:cxn>
                <a:cxn ang="0">
                  <a:pos x="73" y="3148"/>
                </a:cxn>
                <a:cxn ang="0">
                  <a:pos x="0" y="2762"/>
                </a:cxn>
                <a:cxn ang="0">
                  <a:pos x="83" y="2502"/>
                </a:cxn>
                <a:cxn ang="0">
                  <a:pos x="260" y="2270"/>
                </a:cxn>
                <a:cxn ang="0">
                  <a:pos x="693" y="1744"/>
                </a:cxn>
                <a:cxn ang="0">
                  <a:pos x="928" y="1372"/>
                </a:cxn>
                <a:cxn ang="0">
                  <a:pos x="1240" y="1131"/>
                </a:cxn>
                <a:cxn ang="0">
                  <a:pos x="1343" y="818"/>
                </a:cxn>
                <a:cxn ang="0">
                  <a:pos x="1478" y="350"/>
                </a:cxn>
              </a:cxnLst>
              <a:rect l="0" t="0" r="r" b="b"/>
              <a:pathLst>
                <a:path w="3928" h="3801">
                  <a:moveTo>
                    <a:pt x="1563" y="182"/>
                  </a:moveTo>
                  <a:lnTo>
                    <a:pt x="1585" y="15"/>
                  </a:lnTo>
                  <a:lnTo>
                    <a:pt x="1648" y="67"/>
                  </a:lnTo>
                  <a:lnTo>
                    <a:pt x="1668" y="175"/>
                  </a:lnTo>
                  <a:lnTo>
                    <a:pt x="1991" y="255"/>
                  </a:lnTo>
                  <a:lnTo>
                    <a:pt x="2069" y="352"/>
                  </a:lnTo>
                  <a:lnTo>
                    <a:pt x="2209" y="297"/>
                  </a:lnTo>
                  <a:lnTo>
                    <a:pt x="2224" y="150"/>
                  </a:lnTo>
                  <a:lnTo>
                    <a:pt x="2344" y="0"/>
                  </a:lnTo>
                  <a:lnTo>
                    <a:pt x="2406" y="100"/>
                  </a:lnTo>
                  <a:lnTo>
                    <a:pt x="2416" y="280"/>
                  </a:lnTo>
                  <a:lnTo>
                    <a:pt x="2466" y="370"/>
                  </a:lnTo>
                  <a:lnTo>
                    <a:pt x="2581" y="280"/>
                  </a:lnTo>
                  <a:lnTo>
                    <a:pt x="2799" y="277"/>
                  </a:lnTo>
                  <a:lnTo>
                    <a:pt x="2832" y="405"/>
                  </a:lnTo>
                  <a:lnTo>
                    <a:pt x="3064" y="405"/>
                  </a:lnTo>
                  <a:lnTo>
                    <a:pt x="3450" y="300"/>
                  </a:lnTo>
                  <a:lnTo>
                    <a:pt x="3657" y="162"/>
                  </a:lnTo>
                  <a:lnTo>
                    <a:pt x="3824" y="161"/>
                  </a:lnTo>
                  <a:lnTo>
                    <a:pt x="3892" y="240"/>
                  </a:lnTo>
                  <a:lnTo>
                    <a:pt x="3869" y="460"/>
                  </a:lnTo>
                  <a:lnTo>
                    <a:pt x="3774" y="789"/>
                  </a:lnTo>
                  <a:lnTo>
                    <a:pt x="3839" y="949"/>
                  </a:lnTo>
                  <a:lnTo>
                    <a:pt x="3922" y="1054"/>
                  </a:lnTo>
                  <a:lnTo>
                    <a:pt x="3928" y="1252"/>
                  </a:lnTo>
                  <a:lnTo>
                    <a:pt x="3867" y="1394"/>
                  </a:lnTo>
                  <a:lnTo>
                    <a:pt x="3735" y="1357"/>
                  </a:lnTo>
                  <a:lnTo>
                    <a:pt x="3603" y="1257"/>
                  </a:lnTo>
                  <a:lnTo>
                    <a:pt x="3559" y="1372"/>
                  </a:lnTo>
                  <a:lnTo>
                    <a:pt x="3583" y="1462"/>
                  </a:lnTo>
                  <a:lnTo>
                    <a:pt x="3455" y="1407"/>
                  </a:lnTo>
                  <a:lnTo>
                    <a:pt x="3392" y="1512"/>
                  </a:lnTo>
                  <a:lnTo>
                    <a:pt x="3362" y="1670"/>
                  </a:lnTo>
                  <a:lnTo>
                    <a:pt x="3377" y="1850"/>
                  </a:lnTo>
                  <a:lnTo>
                    <a:pt x="3155" y="2001"/>
                  </a:lnTo>
                  <a:lnTo>
                    <a:pt x="3052" y="2225"/>
                  </a:lnTo>
                  <a:lnTo>
                    <a:pt x="3175" y="2364"/>
                  </a:lnTo>
                  <a:lnTo>
                    <a:pt x="3160" y="2529"/>
                  </a:lnTo>
                  <a:lnTo>
                    <a:pt x="2983" y="2693"/>
                  </a:lnTo>
                  <a:lnTo>
                    <a:pt x="2998" y="2798"/>
                  </a:lnTo>
                  <a:lnTo>
                    <a:pt x="3097" y="2828"/>
                  </a:lnTo>
                  <a:lnTo>
                    <a:pt x="3057" y="2988"/>
                  </a:lnTo>
                  <a:lnTo>
                    <a:pt x="3125" y="3106"/>
                  </a:lnTo>
                  <a:lnTo>
                    <a:pt x="2934" y="3166"/>
                  </a:lnTo>
                  <a:lnTo>
                    <a:pt x="2717" y="3291"/>
                  </a:lnTo>
                  <a:lnTo>
                    <a:pt x="2609" y="3246"/>
                  </a:lnTo>
                  <a:lnTo>
                    <a:pt x="2195" y="3216"/>
                  </a:lnTo>
                  <a:lnTo>
                    <a:pt x="1974" y="3351"/>
                  </a:lnTo>
                  <a:lnTo>
                    <a:pt x="1757" y="3346"/>
                  </a:lnTo>
                  <a:lnTo>
                    <a:pt x="1447" y="3396"/>
                  </a:lnTo>
                  <a:lnTo>
                    <a:pt x="1328" y="3590"/>
                  </a:lnTo>
                  <a:lnTo>
                    <a:pt x="1118" y="3801"/>
                  </a:lnTo>
                  <a:lnTo>
                    <a:pt x="619" y="3561"/>
                  </a:lnTo>
                  <a:lnTo>
                    <a:pt x="428" y="3396"/>
                  </a:lnTo>
                  <a:lnTo>
                    <a:pt x="171" y="3411"/>
                  </a:lnTo>
                  <a:lnTo>
                    <a:pt x="113" y="3331"/>
                  </a:lnTo>
                  <a:lnTo>
                    <a:pt x="176" y="3204"/>
                  </a:lnTo>
                  <a:lnTo>
                    <a:pt x="73" y="3148"/>
                  </a:lnTo>
                  <a:lnTo>
                    <a:pt x="9" y="2948"/>
                  </a:lnTo>
                  <a:lnTo>
                    <a:pt x="0" y="2762"/>
                  </a:lnTo>
                  <a:lnTo>
                    <a:pt x="5" y="2608"/>
                  </a:lnTo>
                  <a:lnTo>
                    <a:pt x="83" y="2502"/>
                  </a:lnTo>
                  <a:lnTo>
                    <a:pt x="84" y="2347"/>
                  </a:lnTo>
                  <a:lnTo>
                    <a:pt x="260" y="2270"/>
                  </a:lnTo>
                  <a:lnTo>
                    <a:pt x="510" y="1789"/>
                  </a:lnTo>
                  <a:lnTo>
                    <a:pt x="693" y="1744"/>
                  </a:lnTo>
                  <a:lnTo>
                    <a:pt x="838" y="1576"/>
                  </a:lnTo>
                  <a:lnTo>
                    <a:pt x="928" y="1372"/>
                  </a:lnTo>
                  <a:lnTo>
                    <a:pt x="1136" y="1317"/>
                  </a:lnTo>
                  <a:lnTo>
                    <a:pt x="1240" y="1131"/>
                  </a:lnTo>
                  <a:lnTo>
                    <a:pt x="1252" y="939"/>
                  </a:lnTo>
                  <a:lnTo>
                    <a:pt x="1343" y="818"/>
                  </a:lnTo>
                  <a:lnTo>
                    <a:pt x="1354" y="668"/>
                  </a:lnTo>
                  <a:lnTo>
                    <a:pt x="1478" y="350"/>
                  </a:lnTo>
                  <a:lnTo>
                    <a:pt x="1563" y="182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5" name="Freeform 36">
              <a:extLst>
                <a:ext uri="{FF2B5EF4-FFF2-40B4-BE49-F238E27FC236}">
                  <a16:creationId xmlns:a16="http://schemas.microsoft.com/office/drawing/2014/main" id="{DC85A561-ED4A-44DC-8198-8B63565AB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5297" y="2379772"/>
              <a:ext cx="807940" cy="635961"/>
            </a:xfrm>
            <a:custGeom>
              <a:avLst/>
              <a:gdLst/>
              <a:ahLst/>
              <a:cxnLst>
                <a:cxn ang="0">
                  <a:pos x="2846" y="526"/>
                </a:cxn>
                <a:cxn ang="0">
                  <a:pos x="3235" y="284"/>
                </a:cxn>
                <a:cxn ang="0">
                  <a:pos x="3746" y="0"/>
                </a:cxn>
                <a:cxn ang="0">
                  <a:pos x="3998" y="140"/>
                </a:cxn>
                <a:cxn ang="0">
                  <a:pos x="4165" y="304"/>
                </a:cxn>
                <a:cxn ang="0">
                  <a:pos x="4588" y="394"/>
                </a:cxn>
                <a:cxn ang="0">
                  <a:pos x="5075" y="554"/>
                </a:cxn>
                <a:cxn ang="0">
                  <a:pos x="5286" y="917"/>
                </a:cxn>
                <a:cxn ang="0">
                  <a:pos x="5858" y="977"/>
                </a:cxn>
                <a:cxn ang="0">
                  <a:pos x="5833" y="1302"/>
                </a:cxn>
                <a:cxn ang="0">
                  <a:pos x="5769" y="1556"/>
                </a:cxn>
                <a:cxn ang="0">
                  <a:pos x="5578" y="1756"/>
                </a:cxn>
                <a:cxn ang="0">
                  <a:pos x="5774" y="2066"/>
                </a:cxn>
                <a:cxn ang="0">
                  <a:pos x="5568" y="2110"/>
                </a:cxn>
                <a:cxn ang="0">
                  <a:pos x="5370" y="2130"/>
                </a:cxn>
                <a:cxn ang="0">
                  <a:pos x="5258" y="2290"/>
                </a:cxn>
                <a:cxn ang="0">
                  <a:pos x="5301" y="2573"/>
                </a:cxn>
                <a:cxn ang="0">
                  <a:pos x="5258" y="2758"/>
                </a:cxn>
                <a:cxn ang="0">
                  <a:pos x="5095" y="3177"/>
                </a:cxn>
                <a:cxn ang="0">
                  <a:pos x="4750" y="3442"/>
                </a:cxn>
                <a:cxn ang="0">
                  <a:pos x="4564" y="3876"/>
                </a:cxn>
                <a:cxn ang="0">
                  <a:pos x="4455" y="4224"/>
                </a:cxn>
                <a:cxn ang="0">
                  <a:pos x="3884" y="4404"/>
                </a:cxn>
                <a:cxn ang="0">
                  <a:pos x="3116" y="4538"/>
                </a:cxn>
                <a:cxn ang="0">
                  <a:pos x="2641" y="4625"/>
                </a:cxn>
                <a:cxn ang="0">
                  <a:pos x="2403" y="4803"/>
                </a:cxn>
                <a:cxn ang="0">
                  <a:pos x="2290" y="4608"/>
                </a:cxn>
                <a:cxn ang="0">
                  <a:pos x="2211" y="4149"/>
                </a:cxn>
                <a:cxn ang="0">
                  <a:pos x="2240" y="3951"/>
                </a:cxn>
                <a:cxn ang="0">
                  <a:pos x="1945" y="3671"/>
                </a:cxn>
                <a:cxn ang="0">
                  <a:pos x="1950" y="3282"/>
                </a:cxn>
                <a:cxn ang="0">
                  <a:pos x="1419" y="3216"/>
                </a:cxn>
                <a:cxn ang="0">
                  <a:pos x="961" y="3294"/>
                </a:cxn>
                <a:cxn ang="0">
                  <a:pos x="530" y="3087"/>
                </a:cxn>
                <a:cxn ang="0">
                  <a:pos x="34" y="3123"/>
                </a:cxn>
                <a:cxn ang="0">
                  <a:pos x="71" y="2818"/>
                </a:cxn>
                <a:cxn ang="0">
                  <a:pos x="404" y="2411"/>
                </a:cxn>
                <a:cxn ang="0">
                  <a:pos x="931" y="2366"/>
                </a:cxn>
                <a:cxn ang="0">
                  <a:pos x="1561" y="2261"/>
                </a:cxn>
                <a:cxn ang="0">
                  <a:pos x="1889" y="2183"/>
                </a:cxn>
                <a:cxn ang="0">
                  <a:pos x="2009" y="2005"/>
                </a:cxn>
                <a:cxn ang="0">
                  <a:pos x="1948" y="1813"/>
                </a:cxn>
                <a:cxn ang="0">
                  <a:pos x="2111" y="1546"/>
                </a:cxn>
                <a:cxn ang="0">
                  <a:pos x="2004" y="1242"/>
                </a:cxn>
                <a:cxn ang="0">
                  <a:pos x="2329" y="865"/>
                </a:cxn>
                <a:cxn ang="0">
                  <a:pos x="2344" y="529"/>
                </a:cxn>
                <a:cxn ang="0">
                  <a:pos x="2536" y="479"/>
                </a:cxn>
                <a:cxn ang="0">
                  <a:pos x="2556" y="276"/>
                </a:cxn>
                <a:cxn ang="0">
                  <a:pos x="2816" y="409"/>
                </a:cxn>
              </a:cxnLst>
              <a:rect l="0" t="0" r="r" b="b"/>
              <a:pathLst>
                <a:path w="6025" h="4803">
                  <a:moveTo>
                    <a:pt x="2816" y="409"/>
                  </a:moveTo>
                  <a:lnTo>
                    <a:pt x="2846" y="526"/>
                  </a:lnTo>
                  <a:lnTo>
                    <a:pt x="3019" y="446"/>
                  </a:lnTo>
                  <a:lnTo>
                    <a:pt x="3235" y="284"/>
                  </a:lnTo>
                  <a:lnTo>
                    <a:pt x="3500" y="95"/>
                  </a:lnTo>
                  <a:lnTo>
                    <a:pt x="3746" y="0"/>
                  </a:lnTo>
                  <a:lnTo>
                    <a:pt x="3968" y="45"/>
                  </a:lnTo>
                  <a:lnTo>
                    <a:pt x="3998" y="140"/>
                  </a:lnTo>
                  <a:lnTo>
                    <a:pt x="3983" y="284"/>
                  </a:lnTo>
                  <a:lnTo>
                    <a:pt x="4165" y="304"/>
                  </a:lnTo>
                  <a:lnTo>
                    <a:pt x="4351" y="245"/>
                  </a:lnTo>
                  <a:lnTo>
                    <a:pt x="4588" y="394"/>
                  </a:lnTo>
                  <a:lnTo>
                    <a:pt x="4859" y="529"/>
                  </a:lnTo>
                  <a:lnTo>
                    <a:pt x="5075" y="554"/>
                  </a:lnTo>
                  <a:lnTo>
                    <a:pt x="5208" y="694"/>
                  </a:lnTo>
                  <a:lnTo>
                    <a:pt x="5286" y="917"/>
                  </a:lnTo>
                  <a:lnTo>
                    <a:pt x="5504" y="857"/>
                  </a:lnTo>
                  <a:lnTo>
                    <a:pt x="5858" y="977"/>
                  </a:lnTo>
                  <a:lnTo>
                    <a:pt x="6025" y="1142"/>
                  </a:lnTo>
                  <a:lnTo>
                    <a:pt x="5833" y="1302"/>
                  </a:lnTo>
                  <a:lnTo>
                    <a:pt x="5754" y="1441"/>
                  </a:lnTo>
                  <a:lnTo>
                    <a:pt x="5769" y="1556"/>
                  </a:lnTo>
                  <a:lnTo>
                    <a:pt x="5636" y="1571"/>
                  </a:lnTo>
                  <a:lnTo>
                    <a:pt x="5578" y="1756"/>
                  </a:lnTo>
                  <a:lnTo>
                    <a:pt x="5596" y="1915"/>
                  </a:lnTo>
                  <a:lnTo>
                    <a:pt x="5774" y="2066"/>
                  </a:lnTo>
                  <a:lnTo>
                    <a:pt x="5716" y="2171"/>
                  </a:lnTo>
                  <a:lnTo>
                    <a:pt x="5568" y="2110"/>
                  </a:lnTo>
                  <a:lnTo>
                    <a:pt x="5479" y="2145"/>
                  </a:lnTo>
                  <a:lnTo>
                    <a:pt x="5370" y="2130"/>
                  </a:lnTo>
                  <a:lnTo>
                    <a:pt x="5356" y="2245"/>
                  </a:lnTo>
                  <a:lnTo>
                    <a:pt x="5258" y="2290"/>
                  </a:lnTo>
                  <a:lnTo>
                    <a:pt x="5296" y="2413"/>
                  </a:lnTo>
                  <a:lnTo>
                    <a:pt x="5301" y="2573"/>
                  </a:lnTo>
                  <a:lnTo>
                    <a:pt x="5169" y="2648"/>
                  </a:lnTo>
                  <a:lnTo>
                    <a:pt x="5258" y="2758"/>
                  </a:lnTo>
                  <a:lnTo>
                    <a:pt x="5258" y="2967"/>
                  </a:lnTo>
                  <a:lnTo>
                    <a:pt x="5095" y="3177"/>
                  </a:lnTo>
                  <a:lnTo>
                    <a:pt x="4986" y="3382"/>
                  </a:lnTo>
                  <a:lnTo>
                    <a:pt x="4750" y="3442"/>
                  </a:lnTo>
                  <a:lnTo>
                    <a:pt x="4714" y="3711"/>
                  </a:lnTo>
                  <a:lnTo>
                    <a:pt x="4564" y="3876"/>
                  </a:lnTo>
                  <a:lnTo>
                    <a:pt x="4416" y="4114"/>
                  </a:lnTo>
                  <a:lnTo>
                    <a:pt x="4455" y="4224"/>
                  </a:lnTo>
                  <a:lnTo>
                    <a:pt x="4160" y="4354"/>
                  </a:lnTo>
                  <a:lnTo>
                    <a:pt x="3884" y="4404"/>
                  </a:lnTo>
                  <a:lnTo>
                    <a:pt x="3599" y="4384"/>
                  </a:lnTo>
                  <a:lnTo>
                    <a:pt x="3116" y="4538"/>
                  </a:lnTo>
                  <a:lnTo>
                    <a:pt x="2831" y="4653"/>
                  </a:lnTo>
                  <a:lnTo>
                    <a:pt x="2641" y="4625"/>
                  </a:lnTo>
                  <a:lnTo>
                    <a:pt x="2555" y="4763"/>
                  </a:lnTo>
                  <a:lnTo>
                    <a:pt x="2403" y="4803"/>
                  </a:lnTo>
                  <a:lnTo>
                    <a:pt x="2275" y="4718"/>
                  </a:lnTo>
                  <a:lnTo>
                    <a:pt x="2290" y="4608"/>
                  </a:lnTo>
                  <a:lnTo>
                    <a:pt x="2171" y="4504"/>
                  </a:lnTo>
                  <a:lnTo>
                    <a:pt x="2211" y="4149"/>
                  </a:lnTo>
                  <a:lnTo>
                    <a:pt x="2314" y="4029"/>
                  </a:lnTo>
                  <a:lnTo>
                    <a:pt x="2240" y="3951"/>
                  </a:lnTo>
                  <a:lnTo>
                    <a:pt x="2019" y="3936"/>
                  </a:lnTo>
                  <a:lnTo>
                    <a:pt x="1945" y="3671"/>
                  </a:lnTo>
                  <a:lnTo>
                    <a:pt x="2039" y="3536"/>
                  </a:lnTo>
                  <a:lnTo>
                    <a:pt x="1950" y="3282"/>
                  </a:lnTo>
                  <a:lnTo>
                    <a:pt x="1846" y="3163"/>
                  </a:lnTo>
                  <a:lnTo>
                    <a:pt x="1419" y="3216"/>
                  </a:lnTo>
                  <a:lnTo>
                    <a:pt x="1169" y="3216"/>
                  </a:lnTo>
                  <a:lnTo>
                    <a:pt x="961" y="3294"/>
                  </a:lnTo>
                  <a:lnTo>
                    <a:pt x="824" y="3096"/>
                  </a:lnTo>
                  <a:lnTo>
                    <a:pt x="530" y="3087"/>
                  </a:lnTo>
                  <a:lnTo>
                    <a:pt x="251" y="3023"/>
                  </a:lnTo>
                  <a:lnTo>
                    <a:pt x="34" y="3123"/>
                  </a:lnTo>
                  <a:lnTo>
                    <a:pt x="0" y="2987"/>
                  </a:lnTo>
                  <a:lnTo>
                    <a:pt x="71" y="2818"/>
                  </a:lnTo>
                  <a:lnTo>
                    <a:pt x="284" y="2606"/>
                  </a:lnTo>
                  <a:lnTo>
                    <a:pt x="404" y="2411"/>
                  </a:lnTo>
                  <a:lnTo>
                    <a:pt x="711" y="2363"/>
                  </a:lnTo>
                  <a:lnTo>
                    <a:pt x="931" y="2366"/>
                  </a:lnTo>
                  <a:lnTo>
                    <a:pt x="1151" y="2233"/>
                  </a:lnTo>
                  <a:lnTo>
                    <a:pt x="1561" y="2261"/>
                  </a:lnTo>
                  <a:lnTo>
                    <a:pt x="1670" y="2310"/>
                  </a:lnTo>
                  <a:lnTo>
                    <a:pt x="1889" y="2183"/>
                  </a:lnTo>
                  <a:lnTo>
                    <a:pt x="2076" y="2123"/>
                  </a:lnTo>
                  <a:lnTo>
                    <a:pt x="2009" y="2005"/>
                  </a:lnTo>
                  <a:lnTo>
                    <a:pt x="2051" y="1846"/>
                  </a:lnTo>
                  <a:lnTo>
                    <a:pt x="1948" y="1813"/>
                  </a:lnTo>
                  <a:lnTo>
                    <a:pt x="1935" y="1712"/>
                  </a:lnTo>
                  <a:lnTo>
                    <a:pt x="2111" y="1546"/>
                  </a:lnTo>
                  <a:lnTo>
                    <a:pt x="2128" y="1381"/>
                  </a:lnTo>
                  <a:lnTo>
                    <a:pt x="2004" y="1242"/>
                  </a:lnTo>
                  <a:lnTo>
                    <a:pt x="2109" y="1017"/>
                  </a:lnTo>
                  <a:lnTo>
                    <a:pt x="2329" y="865"/>
                  </a:lnTo>
                  <a:lnTo>
                    <a:pt x="2314" y="686"/>
                  </a:lnTo>
                  <a:lnTo>
                    <a:pt x="2344" y="529"/>
                  </a:lnTo>
                  <a:lnTo>
                    <a:pt x="2409" y="424"/>
                  </a:lnTo>
                  <a:lnTo>
                    <a:pt x="2536" y="479"/>
                  </a:lnTo>
                  <a:lnTo>
                    <a:pt x="2511" y="389"/>
                  </a:lnTo>
                  <a:lnTo>
                    <a:pt x="2556" y="276"/>
                  </a:lnTo>
                  <a:lnTo>
                    <a:pt x="2698" y="379"/>
                  </a:lnTo>
                  <a:lnTo>
                    <a:pt x="2816" y="409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6" name="Freeform 37">
              <a:extLst>
                <a:ext uri="{FF2B5EF4-FFF2-40B4-BE49-F238E27FC236}">
                  <a16:creationId xmlns:a16="http://schemas.microsoft.com/office/drawing/2014/main" id="{4DCA6ACD-2319-44B0-8667-785E24948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3598" y="2870627"/>
              <a:ext cx="274986" cy="161230"/>
            </a:xfrm>
            <a:custGeom>
              <a:avLst/>
              <a:gdLst/>
              <a:ahLst/>
              <a:cxnLst>
                <a:cxn ang="0">
                  <a:pos x="398" y="1169"/>
                </a:cxn>
                <a:cxn ang="0">
                  <a:pos x="613" y="1141"/>
                </a:cxn>
                <a:cxn ang="0">
                  <a:pos x="732" y="1051"/>
                </a:cxn>
                <a:cxn ang="0">
                  <a:pos x="879" y="1076"/>
                </a:cxn>
                <a:cxn ang="0">
                  <a:pos x="869" y="1196"/>
                </a:cxn>
                <a:cxn ang="0">
                  <a:pos x="1179" y="1181"/>
                </a:cxn>
                <a:cxn ang="0">
                  <a:pos x="1341" y="1211"/>
                </a:cxn>
                <a:cxn ang="0">
                  <a:pos x="1455" y="1141"/>
                </a:cxn>
                <a:cxn ang="0">
                  <a:pos x="1430" y="1031"/>
                </a:cxn>
                <a:cxn ang="0">
                  <a:pos x="1691" y="797"/>
                </a:cxn>
                <a:cxn ang="0">
                  <a:pos x="1956" y="717"/>
                </a:cxn>
                <a:cxn ang="0">
                  <a:pos x="1956" y="448"/>
                </a:cxn>
                <a:cxn ang="0">
                  <a:pos x="2048" y="288"/>
                </a:cxn>
                <a:cxn ang="0">
                  <a:pos x="1666" y="213"/>
                </a:cxn>
                <a:cxn ang="0">
                  <a:pos x="1646" y="94"/>
                </a:cxn>
                <a:cxn ang="0">
                  <a:pos x="1595" y="0"/>
                </a:cxn>
                <a:cxn ang="0">
                  <a:pos x="1451" y="158"/>
                </a:cxn>
                <a:cxn ang="0">
                  <a:pos x="1298" y="403"/>
                </a:cxn>
                <a:cxn ang="0">
                  <a:pos x="1338" y="514"/>
                </a:cxn>
                <a:cxn ang="0">
                  <a:pos x="1040" y="642"/>
                </a:cxn>
                <a:cxn ang="0">
                  <a:pos x="768" y="692"/>
                </a:cxn>
                <a:cxn ang="0">
                  <a:pos x="483" y="672"/>
                </a:cxn>
                <a:cxn ang="0">
                  <a:pos x="0" y="828"/>
                </a:cxn>
                <a:cxn ang="0">
                  <a:pos x="101" y="927"/>
                </a:cxn>
                <a:cxn ang="0">
                  <a:pos x="223" y="960"/>
                </a:cxn>
                <a:cxn ang="0">
                  <a:pos x="328" y="1042"/>
                </a:cxn>
                <a:cxn ang="0">
                  <a:pos x="398" y="1169"/>
                </a:cxn>
              </a:cxnLst>
              <a:rect l="0" t="0" r="r" b="b"/>
              <a:pathLst>
                <a:path w="2048" h="1211">
                  <a:moveTo>
                    <a:pt x="398" y="1169"/>
                  </a:moveTo>
                  <a:lnTo>
                    <a:pt x="613" y="1141"/>
                  </a:lnTo>
                  <a:lnTo>
                    <a:pt x="732" y="1051"/>
                  </a:lnTo>
                  <a:lnTo>
                    <a:pt x="879" y="1076"/>
                  </a:lnTo>
                  <a:lnTo>
                    <a:pt x="869" y="1196"/>
                  </a:lnTo>
                  <a:lnTo>
                    <a:pt x="1179" y="1181"/>
                  </a:lnTo>
                  <a:lnTo>
                    <a:pt x="1341" y="1211"/>
                  </a:lnTo>
                  <a:lnTo>
                    <a:pt x="1455" y="1141"/>
                  </a:lnTo>
                  <a:lnTo>
                    <a:pt x="1430" y="1031"/>
                  </a:lnTo>
                  <a:lnTo>
                    <a:pt x="1691" y="797"/>
                  </a:lnTo>
                  <a:lnTo>
                    <a:pt x="1956" y="717"/>
                  </a:lnTo>
                  <a:lnTo>
                    <a:pt x="1956" y="448"/>
                  </a:lnTo>
                  <a:lnTo>
                    <a:pt x="2048" y="288"/>
                  </a:lnTo>
                  <a:lnTo>
                    <a:pt x="1666" y="213"/>
                  </a:lnTo>
                  <a:lnTo>
                    <a:pt x="1646" y="94"/>
                  </a:lnTo>
                  <a:lnTo>
                    <a:pt x="1595" y="0"/>
                  </a:lnTo>
                  <a:lnTo>
                    <a:pt x="1451" y="158"/>
                  </a:lnTo>
                  <a:lnTo>
                    <a:pt x="1298" y="403"/>
                  </a:lnTo>
                  <a:lnTo>
                    <a:pt x="1338" y="514"/>
                  </a:lnTo>
                  <a:lnTo>
                    <a:pt x="1040" y="642"/>
                  </a:lnTo>
                  <a:lnTo>
                    <a:pt x="768" y="692"/>
                  </a:lnTo>
                  <a:lnTo>
                    <a:pt x="483" y="672"/>
                  </a:lnTo>
                  <a:lnTo>
                    <a:pt x="0" y="828"/>
                  </a:lnTo>
                  <a:lnTo>
                    <a:pt x="101" y="927"/>
                  </a:lnTo>
                  <a:lnTo>
                    <a:pt x="223" y="960"/>
                  </a:lnTo>
                  <a:lnTo>
                    <a:pt x="328" y="1042"/>
                  </a:lnTo>
                  <a:lnTo>
                    <a:pt x="398" y="1169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7" name="Freeform 38">
              <a:extLst>
                <a:ext uri="{FF2B5EF4-FFF2-40B4-BE49-F238E27FC236}">
                  <a16:creationId xmlns:a16="http://schemas.microsoft.com/office/drawing/2014/main" id="{CAD823EF-C59C-4123-ACAF-3620BC525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7675" y="2659237"/>
              <a:ext cx="170187" cy="249906"/>
            </a:xfrm>
            <a:custGeom>
              <a:avLst/>
              <a:gdLst/>
              <a:ahLst/>
              <a:cxnLst>
                <a:cxn ang="0">
                  <a:pos x="1265" y="254"/>
                </a:cxn>
                <a:cxn ang="0">
                  <a:pos x="1123" y="166"/>
                </a:cxn>
                <a:cxn ang="0">
                  <a:pos x="1000" y="61"/>
                </a:cxn>
                <a:cxn ang="0">
                  <a:pos x="849" y="0"/>
                </a:cxn>
                <a:cxn ang="0">
                  <a:pos x="763" y="34"/>
                </a:cxn>
                <a:cxn ang="0">
                  <a:pos x="655" y="21"/>
                </a:cxn>
                <a:cxn ang="0">
                  <a:pos x="643" y="131"/>
                </a:cxn>
                <a:cxn ang="0">
                  <a:pos x="545" y="181"/>
                </a:cxn>
                <a:cxn ang="0">
                  <a:pos x="585" y="304"/>
                </a:cxn>
                <a:cxn ang="0">
                  <a:pos x="590" y="464"/>
                </a:cxn>
                <a:cxn ang="0">
                  <a:pos x="455" y="537"/>
                </a:cxn>
                <a:cxn ang="0">
                  <a:pos x="543" y="644"/>
                </a:cxn>
                <a:cxn ang="0">
                  <a:pos x="540" y="864"/>
                </a:cxn>
                <a:cxn ang="0">
                  <a:pos x="382" y="1064"/>
                </a:cxn>
                <a:cxn ang="0">
                  <a:pos x="274" y="1272"/>
                </a:cxn>
                <a:cxn ang="0">
                  <a:pos x="35" y="1332"/>
                </a:cxn>
                <a:cxn ang="0">
                  <a:pos x="0" y="1605"/>
                </a:cxn>
                <a:cxn ang="0">
                  <a:pos x="50" y="1700"/>
                </a:cxn>
                <a:cxn ang="0">
                  <a:pos x="70" y="1815"/>
                </a:cxn>
                <a:cxn ang="0">
                  <a:pos x="450" y="1891"/>
                </a:cxn>
                <a:cxn ang="0">
                  <a:pos x="598" y="1696"/>
                </a:cxn>
                <a:cxn ang="0">
                  <a:pos x="854" y="1527"/>
                </a:cxn>
                <a:cxn ang="0">
                  <a:pos x="883" y="1362"/>
                </a:cxn>
                <a:cxn ang="0">
                  <a:pos x="996" y="1113"/>
                </a:cxn>
                <a:cxn ang="0">
                  <a:pos x="1193" y="943"/>
                </a:cxn>
                <a:cxn ang="0">
                  <a:pos x="1203" y="554"/>
                </a:cxn>
                <a:cxn ang="0">
                  <a:pos x="1265" y="254"/>
                </a:cxn>
              </a:cxnLst>
              <a:rect l="0" t="0" r="r" b="b"/>
              <a:pathLst>
                <a:path w="1265" h="1891">
                  <a:moveTo>
                    <a:pt x="1265" y="254"/>
                  </a:moveTo>
                  <a:lnTo>
                    <a:pt x="1123" y="166"/>
                  </a:lnTo>
                  <a:lnTo>
                    <a:pt x="1000" y="61"/>
                  </a:lnTo>
                  <a:lnTo>
                    <a:pt x="849" y="0"/>
                  </a:lnTo>
                  <a:lnTo>
                    <a:pt x="763" y="34"/>
                  </a:lnTo>
                  <a:lnTo>
                    <a:pt x="655" y="21"/>
                  </a:lnTo>
                  <a:lnTo>
                    <a:pt x="643" y="131"/>
                  </a:lnTo>
                  <a:lnTo>
                    <a:pt x="545" y="181"/>
                  </a:lnTo>
                  <a:lnTo>
                    <a:pt x="585" y="304"/>
                  </a:lnTo>
                  <a:lnTo>
                    <a:pt x="590" y="464"/>
                  </a:lnTo>
                  <a:lnTo>
                    <a:pt x="455" y="537"/>
                  </a:lnTo>
                  <a:lnTo>
                    <a:pt x="543" y="644"/>
                  </a:lnTo>
                  <a:lnTo>
                    <a:pt x="540" y="864"/>
                  </a:lnTo>
                  <a:lnTo>
                    <a:pt x="382" y="1064"/>
                  </a:lnTo>
                  <a:lnTo>
                    <a:pt x="274" y="1272"/>
                  </a:lnTo>
                  <a:lnTo>
                    <a:pt x="35" y="1332"/>
                  </a:lnTo>
                  <a:lnTo>
                    <a:pt x="0" y="1605"/>
                  </a:lnTo>
                  <a:lnTo>
                    <a:pt x="50" y="1700"/>
                  </a:lnTo>
                  <a:lnTo>
                    <a:pt x="70" y="1815"/>
                  </a:lnTo>
                  <a:lnTo>
                    <a:pt x="450" y="1891"/>
                  </a:lnTo>
                  <a:lnTo>
                    <a:pt x="598" y="1696"/>
                  </a:lnTo>
                  <a:lnTo>
                    <a:pt x="854" y="1527"/>
                  </a:lnTo>
                  <a:lnTo>
                    <a:pt x="883" y="1362"/>
                  </a:lnTo>
                  <a:lnTo>
                    <a:pt x="996" y="1113"/>
                  </a:lnTo>
                  <a:lnTo>
                    <a:pt x="1193" y="943"/>
                  </a:lnTo>
                  <a:lnTo>
                    <a:pt x="1203" y="554"/>
                  </a:lnTo>
                  <a:lnTo>
                    <a:pt x="1265" y="254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8" name="Freeform 39">
              <a:extLst>
                <a:ext uri="{FF2B5EF4-FFF2-40B4-BE49-F238E27FC236}">
                  <a16:creationId xmlns:a16="http://schemas.microsoft.com/office/drawing/2014/main" id="{053715B2-C754-4530-B154-11D8171AFF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210" y="1965949"/>
              <a:ext cx="650293" cy="726429"/>
            </a:xfrm>
            <a:custGeom>
              <a:avLst/>
              <a:gdLst/>
              <a:ahLst/>
              <a:cxnLst>
                <a:cxn ang="0">
                  <a:pos x="148" y="1143"/>
                </a:cxn>
                <a:cxn ang="0">
                  <a:pos x="74" y="1616"/>
                </a:cxn>
                <a:cxn ang="0">
                  <a:pos x="261" y="1661"/>
                </a:cxn>
                <a:cxn ang="0">
                  <a:pos x="251" y="1780"/>
                </a:cxn>
                <a:cxn ang="0">
                  <a:pos x="54" y="1995"/>
                </a:cxn>
                <a:cxn ang="0">
                  <a:pos x="143" y="2304"/>
                </a:cxn>
                <a:cxn ang="0">
                  <a:pos x="188" y="2624"/>
                </a:cxn>
                <a:cxn ang="0">
                  <a:pos x="163" y="3098"/>
                </a:cxn>
                <a:cxn ang="0">
                  <a:pos x="253" y="3399"/>
                </a:cxn>
                <a:cxn ang="0">
                  <a:pos x="216" y="3657"/>
                </a:cxn>
                <a:cxn ang="0">
                  <a:pos x="866" y="3223"/>
                </a:cxn>
                <a:cxn ang="0">
                  <a:pos x="1340" y="3172"/>
                </a:cxn>
                <a:cxn ang="0">
                  <a:pos x="1354" y="3412"/>
                </a:cxn>
                <a:cxn ang="0">
                  <a:pos x="1725" y="3372"/>
                </a:cxn>
                <a:cxn ang="0">
                  <a:pos x="2233" y="3657"/>
                </a:cxn>
                <a:cxn ang="0">
                  <a:pos x="2583" y="3829"/>
                </a:cxn>
                <a:cxn ang="0">
                  <a:pos x="2873" y="3987"/>
                </a:cxn>
                <a:cxn ang="0">
                  <a:pos x="3395" y="4269"/>
                </a:cxn>
                <a:cxn ang="0">
                  <a:pos x="3125" y="4569"/>
                </a:cxn>
                <a:cxn ang="0">
                  <a:pos x="3005" y="4699"/>
                </a:cxn>
                <a:cxn ang="0">
                  <a:pos x="2968" y="5043"/>
                </a:cxn>
                <a:cxn ang="0">
                  <a:pos x="3087" y="5297"/>
                </a:cxn>
                <a:cxn ang="0">
                  <a:pos x="3352" y="5492"/>
                </a:cxn>
                <a:cxn ang="0">
                  <a:pos x="3692" y="5228"/>
                </a:cxn>
                <a:cxn ang="0">
                  <a:pos x="3745" y="4549"/>
                </a:cxn>
                <a:cxn ang="0">
                  <a:pos x="3893" y="3532"/>
                </a:cxn>
                <a:cxn ang="0">
                  <a:pos x="4012" y="2903"/>
                </a:cxn>
                <a:cxn ang="0">
                  <a:pos x="4149" y="2594"/>
                </a:cxn>
                <a:cxn ang="0">
                  <a:pos x="4208" y="2349"/>
                </a:cxn>
                <a:cxn ang="0">
                  <a:pos x="4410" y="2399"/>
                </a:cxn>
                <a:cxn ang="0">
                  <a:pos x="4735" y="2040"/>
                </a:cxn>
                <a:cxn ang="0">
                  <a:pos x="4725" y="1741"/>
                </a:cxn>
                <a:cxn ang="0">
                  <a:pos x="4503" y="1441"/>
                </a:cxn>
                <a:cxn ang="0">
                  <a:pos x="4637" y="1256"/>
                </a:cxn>
                <a:cxn ang="0">
                  <a:pos x="4754" y="913"/>
                </a:cxn>
                <a:cxn ang="0">
                  <a:pos x="4474" y="294"/>
                </a:cxn>
                <a:cxn ang="0">
                  <a:pos x="4218" y="225"/>
                </a:cxn>
                <a:cxn ang="0">
                  <a:pos x="3677" y="140"/>
                </a:cxn>
                <a:cxn ang="0">
                  <a:pos x="3440" y="299"/>
                </a:cxn>
                <a:cxn ang="0">
                  <a:pos x="3214" y="484"/>
                </a:cxn>
                <a:cxn ang="0">
                  <a:pos x="3110" y="284"/>
                </a:cxn>
                <a:cxn ang="0">
                  <a:pos x="2879" y="60"/>
                </a:cxn>
                <a:cxn ang="0">
                  <a:pos x="2475" y="349"/>
                </a:cxn>
                <a:cxn ang="0">
                  <a:pos x="2091" y="529"/>
                </a:cxn>
                <a:cxn ang="0">
                  <a:pos x="1826" y="469"/>
                </a:cxn>
                <a:cxn ang="0">
                  <a:pos x="1619" y="404"/>
                </a:cxn>
                <a:cxn ang="0">
                  <a:pos x="1580" y="629"/>
                </a:cxn>
                <a:cxn ang="0">
                  <a:pos x="1508" y="935"/>
                </a:cxn>
                <a:cxn ang="0">
                  <a:pos x="1168" y="1085"/>
                </a:cxn>
                <a:cxn ang="0">
                  <a:pos x="868" y="1258"/>
                </a:cxn>
                <a:cxn ang="0">
                  <a:pos x="630" y="1108"/>
                </a:cxn>
                <a:cxn ang="0">
                  <a:pos x="388" y="966"/>
                </a:cxn>
              </a:cxnLst>
              <a:rect l="0" t="0" r="r" b="b"/>
              <a:pathLst>
                <a:path w="4852" h="5492">
                  <a:moveTo>
                    <a:pt x="388" y="966"/>
                  </a:moveTo>
                  <a:lnTo>
                    <a:pt x="148" y="1143"/>
                  </a:lnTo>
                  <a:lnTo>
                    <a:pt x="0" y="1501"/>
                  </a:lnTo>
                  <a:lnTo>
                    <a:pt x="74" y="1616"/>
                  </a:lnTo>
                  <a:lnTo>
                    <a:pt x="188" y="1616"/>
                  </a:lnTo>
                  <a:lnTo>
                    <a:pt x="261" y="1661"/>
                  </a:lnTo>
                  <a:lnTo>
                    <a:pt x="158" y="1750"/>
                  </a:lnTo>
                  <a:lnTo>
                    <a:pt x="251" y="1780"/>
                  </a:lnTo>
                  <a:lnTo>
                    <a:pt x="216" y="1815"/>
                  </a:lnTo>
                  <a:lnTo>
                    <a:pt x="54" y="1995"/>
                  </a:lnTo>
                  <a:lnTo>
                    <a:pt x="163" y="2175"/>
                  </a:lnTo>
                  <a:lnTo>
                    <a:pt x="143" y="2304"/>
                  </a:lnTo>
                  <a:lnTo>
                    <a:pt x="216" y="2384"/>
                  </a:lnTo>
                  <a:lnTo>
                    <a:pt x="188" y="2624"/>
                  </a:lnTo>
                  <a:lnTo>
                    <a:pt x="99" y="2933"/>
                  </a:lnTo>
                  <a:lnTo>
                    <a:pt x="163" y="3098"/>
                  </a:lnTo>
                  <a:lnTo>
                    <a:pt x="246" y="3203"/>
                  </a:lnTo>
                  <a:lnTo>
                    <a:pt x="253" y="3399"/>
                  </a:lnTo>
                  <a:lnTo>
                    <a:pt x="189" y="3538"/>
                  </a:lnTo>
                  <a:lnTo>
                    <a:pt x="216" y="3657"/>
                  </a:lnTo>
                  <a:lnTo>
                    <a:pt x="391" y="3572"/>
                  </a:lnTo>
                  <a:lnTo>
                    <a:pt x="866" y="3223"/>
                  </a:lnTo>
                  <a:lnTo>
                    <a:pt x="1118" y="3129"/>
                  </a:lnTo>
                  <a:lnTo>
                    <a:pt x="1340" y="3172"/>
                  </a:lnTo>
                  <a:lnTo>
                    <a:pt x="1369" y="3267"/>
                  </a:lnTo>
                  <a:lnTo>
                    <a:pt x="1354" y="3412"/>
                  </a:lnTo>
                  <a:lnTo>
                    <a:pt x="1535" y="3432"/>
                  </a:lnTo>
                  <a:lnTo>
                    <a:pt x="1725" y="3372"/>
                  </a:lnTo>
                  <a:lnTo>
                    <a:pt x="1945" y="3514"/>
                  </a:lnTo>
                  <a:lnTo>
                    <a:pt x="2233" y="3657"/>
                  </a:lnTo>
                  <a:lnTo>
                    <a:pt x="2453" y="3684"/>
                  </a:lnTo>
                  <a:lnTo>
                    <a:pt x="2583" y="3829"/>
                  </a:lnTo>
                  <a:lnTo>
                    <a:pt x="2660" y="4047"/>
                  </a:lnTo>
                  <a:lnTo>
                    <a:pt x="2873" y="3987"/>
                  </a:lnTo>
                  <a:lnTo>
                    <a:pt x="3230" y="4104"/>
                  </a:lnTo>
                  <a:lnTo>
                    <a:pt x="3395" y="4269"/>
                  </a:lnTo>
                  <a:lnTo>
                    <a:pt x="3203" y="4429"/>
                  </a:lnTo>
                  <a:lnTo>
                    <a:pt x="3125" y="4569"/>
                  </a:lnTo>
                  <a:lnTo>
                    <a:pt x="3140" y="4684"/>
                  </a:lnTo>
                  <a:lnTo>
                    <a:pt x="3005" y="4699"/>
                  </a:lnTo>
                  <a:lnTo>
                    <a:pt x="2948" y="4883"/>
                  </a:lnTo>
                  <a:lnTo>
                    <a:pt x="2968" y="5043"/>
                  </a:lnTo>
                  <a:lnTo>
                    <a:pt x="3145" y="5193"/>
                  </a:lnTo>
                  <a:lnTo>
                    <a:pt x="3087" y="5297"/>
                  </a:lnTo>
                  <a:lnTo>
                    <a:pt x="3204" y="5402"/>
                  </a:lnTo>
                  <a:lnTo>
                    <a:pt x="3352" y="5492"/>
                  </a:lnTo>
                  <a:lnTo>
                    <a:pt x="3465" y="5372"/>
                  </a:lnTo>
                  <a:lnTo>
                    <a:pt x="3692" y="5228"/>
                  </a:lnTo>
                  <a:lnTo>
                    <a:pt x="3662" y="4973"/>
                  </a:lnTo>
                  <a:lnTo>
                    <a:pt x="3745" y="4549"/>
                  </a:lnTo>
                  <a:lnTo>
                    <a:pt x="3913" y="4221"/>
                  </a:lnTo>
                  <a:lnTo>
                    <a:pt x="3893" y="3532"/>
                  </a:lnTo>
                  <a:lnTo>
                    <a:pt x="3967" y="3103"/>
                  </a:lnTo>
                  <a:lnTo>
                    <a:pt x="4012" y="2903"/>
                  </a:lnTo>
                  <a:lnTo>
                    <a:pt x="3987" y="2724"/>
                  </a:lnTo>
                  <a:lnTo>
                    <a:pt x="4149" y="2594"/>
                  </a:lnTo>
                  <a:lnTo>
                    <a:pt x="4114" y="2424"/>
                  </a:lnTo>
                  <a:lnTo>
                    <a:pt x="4208" y="2349"/>
                  </a:lnTo>
                  <a:lnTo>
                    <a:pt x="4277" y="2534"/>
                  </a:lnTo>
                  <a:lnTo>
                    <a:pt x="4410" y="2399"/>
                  </a:lnTo>
                  <a:lnTo>
                    <a:pt x="4548" y="2245"/>
                  </a:lnTo>
                  <a:lnTo>
                    <a:pt x="4735" y="2040"/>
                  </a:lnTo>
                  <a:lnTo>
                    <a:pt x="4852" y="1777"/>
                  </a:lnTo>
                  <a:lnTo>
                    <a:pt x="4725" y="1741"/>
                  </a:lnTo>
                  <a:lnTo>
                    <a:pt x="4573" y="1621"/>
                  </a:lnTo>
                  <a:lnTo>
                    <a:pt x="4503" y="1441"/>
                  </a:lnTo>
                  <a:lnTo>
                    <a:pt x="4484" y="1256"/>
                  </a:lnTo>
                  <a:lnTo>
                    <a:pt x="4637" y="1256"/>
                  </a:lnTo>
                  <a:lnTo>
                    <a:pt x="4720" y="1183"/>
                  </a:lnTo>
                  <a:lnTo>
                    <a:pt x="4754" y="913"/>
                  </a:lnTo>
                  <a:lnTo>
                    <a:pt x="4637" y="749"/>
                  </a:lnTo>
                  <a:lnTo>
                    <a:pt x="4474" y="294"/>
                  </a:lnTo>
                  <a:lnTo>
                    <a:pt x="4342" y="304"/>
                  </a:lnTo>
                  <a:lnTo>
                    <a:pt x="4218" y="225"/>
                  </a:lnTo>
                  <a:lnTo>
                    <a:pt x="3893" y="0"/>
                  </a:lnTo>
                  <a:lnTo>
                    <a:pt x="3677" y="140"/>
                  </a:lnTo>
                  <a:lnTo>
                    <a:pt x="3618" y="274"/>
                  </a:lnTo>
                  <a:lnTo>
                    <a:pt x="3440" y="299"/>
                  </a:lnTo>
                  <a:lnTo>
                    <a:pt x="3382" y="434"/>
                  </a:lnTo>
                  <a:lnTo>
                    <a:pt x="3214" y="484"/>
                  </a:lnTo>
                  <a:lnTo>
                    <a:pt x="3204" y="379"/>
                  </a:lnTo>
                  <a:lnTo>
                    <a:pt x="3110" y="284"/>
                  </a:lnTo>
                  <a:lnTo>
                    <a:pt x="3110" y="150"/>
                  </a:lnTo>
                  <a:lnTo>
                    <a:pt x="2879" y="60"/>
                  </a:lnTo>
                  <a:lnTo>
                    <a:pt x="2609" y="359"/>
                  </a:lnTo>
                  <a:lnTo>
                    <a:pt x="2475" y="349"/>
                  </a:lnTo>
                  <a:lnTo>
                    <a:pt x="2304" y="394"/>
                  </a:lnTo>
                  <a:lnTo>
                    <a:pt x="2091" y="529"/>
                  </a:lnTo>
                  <a:lnTo>
                    <a:pt x="1929" y="424"/>
                  </a:lnTo>
                  <a:lnTo>
                    <a:pt x="1826" y="469"/>
                  </a:lnTo>
                  <a:lnTo>
                    <a:pt x="1723" y="404"/>
                  </a:lnTo>
                  <a:lnTo>
                    <a:pt x="1619" y="404"/>
                  </a:lnTo>
                  <a:lnTo>
                    <a:pt x="1501" y="469"/>
                  </a:lnTo>
                  <a:lnTo>
                    <a:pt x="1580" y="629"/>
                  </a:lnTo>
                  <a:lnTo>
                    <a:pt x="1580" y="808"/>
                  </a:lnTo>
                  <a:lnTo>
                    <a:pt x="1508" y="935"/>
                  </a:lnTo>
                  <a:lnTo>
                    <a:pt x="1329" y="1138"/>
                  </a:lnTo>
                  <a:lnTo>
                    <a:pt x="1168" y="1085"/>
                  </a:lnTo>
                  <a:lnTo>
                    <a:pt x="1040" y="1184"/>
                  </a:lnTo>
                  <a:lnTo>
                    <a:pt x="868" y="1258"/>
                  </a:lnTo>
                  <a:lnTo>
                    <a:pt x="718" y="1214"/>
                  </a:lnTo>
                  <a:lnTo>
                    <a:pt x="630" y="1108"/>
                  </a:lnTo>
                  <a:lnTo>
                    <a:pt x="571" y="948"/>
                  </a:lnTo>
                  <a:lnTo>
                    <a:pt x="388" y="966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9" name="Freeform 40">
              <a:extLst>
                <a:ext uri="{FF2B5EF4-FFF2-40B4-BE49-F238E27FC236}">
                  <a16:creationId xmlns:a16="http://schemas.microsoft.com/office/drawing/2014/main" id="{2EF1C811-7385-48CD-90FC-6977F1BFE4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9040" y="1706190"/>
              <a:ext cx="351122" cy="597445"/>
            </a:xfrm>
            <a:custGeom>
              <a:avLst/>
              <a:gdLst/>
              <a:ahLst/>
              <a:cxnLst>
                <a:cxn ang="0">
                  <a:pos x="1487" y="65"/>
                </a:cxn>
                <a:cxn ang="0">
                  <a:pos x="1723" y="110"/>
                </a:cxn>
                <a:cxn ang="0">
                  <a:pos x="1862" y="369"/>
                </a:cxn>
                <a:cxn ang="0">
                  <a:pos x="1935" y="664"/>
                </a:cxn>
                <a:cxn ang="0">
                  <a:pos x="1817" y="1023"/>
                </a:cxn>
                <a:cxn ang="0">
                  <a:pos x="1832" y="1208"/>
                </a:cxn>
                <a:cxn ang="0">
                  <a:pos x="1979" y="1477"/>
                </a:cxn>
                <a:cxn ang="0">
                  <a:pos x="2363" y="1567"/>
                </a:cxn>
                <a:cxn ang="0">
                  <a:pos x="2344" y="1805"/>
                </a:cxn>
                <a:cxn ang="0">
                  <a:pos x="2137" y="1906"/>
                </a:cxn>
                <a:cxn ang="0">
                  <a:pos x="2009" y="2146"/>
                </a:cxn>
                <a:cxn ang="0">
                  <a:pos x="2172" y="2429"/>
                </a:cxn>
                <a:cxn ang="0">
                  <a:pos x="2245" y="2579"/>
                </a:cxn>
                <a:cxn ang="0">
                  <a:pos x="2373" y="2803"/>
                </a:cxn>
                <a:cxn ang="0">
                  <a:pos x="2557" y="2876"/>
                </a:cxn>
                <a:cxn ang="0">
                  <a:pos x="2377" y="3108"/>
                </a:cxn>
                <a:cxn ang="0">
                  <a:pos x="2304" y="3582"/>
                </a:cxn>
                <a:cxn ang="0">
                  <a:pos x="2490" y="3626"/>
                </a:cxn>
                <a:cxn ang="0">
                  <a:pos x="2479" y="3746"/>
                </a:cxn>
                <a:cxn ang="0">
                  <a:pos x="2392" y="4140"/>
                </a:cxn>
                <a:cxn ang="0">
                  <a:pos x="2213" y="4274"/>
                </a:cxn>
                <a:cxn ang="0">
                  <a:pos x="1625" y="4515"/>
                </a:cxn>
                <a:cxn ang="0">
                  <a:pos x="1354" y="4390"/>
                </a:cxn>
                <a:cxn ang="0">
                  <a:pos x="1019" y="4480"/>
                </a:cxn>
                <a:cxn ang="0">
                  <a:pos x="960" y="4211"/>
                </a:cxn>
                <a:cxn ang="0">
                  <a:pos x="778" y="4261"/>
                </a:cxn>
                <a:cxn ang="0">
                  <a:pos x="623" y="4462"/>
                </a:cxn>
                <a:cxn ang="0">
                  <a:pos x="221" y="4285"/>
                </a:cxn>
                <a:cxn ang="0">
                  <a:pos x="136" y="4126"/>
                </a:cxn>
                <a:cxn ang="0">
                  <a:pos x="0" y="4182"/>
                </a:cxn>
                <a:cxn ang="0">
                  <a:pos x="10" y="3467"/>
                </a:cxn>
                <a:cxn ang="0">
                  <a:pos x="325" y="2599"/>
                </a:cxn>
                <a:cxn ang="0">
                  <a:pos x="561" y="2116"/>
                </a:cxn>
                <a:cxn ang="0">
                  <a:pos x="925" y="1562"/>
                </a:cxn>
                <a:cxn ang="0">
                  <a:pos x="881" y="1148"/>
                </a:cxn>
                <a:cxn ang="0">
                  <a:pos x="1118" y="873"/>
                </a:cxn>
                <a:cxn ang="0">
                  <a:pos x="1413" y="339"/>
                </a:cxn>
                <a:cxn ang="0">
                  <a:pos x="1384" y="145"/>
                </a:cxn>
                <a:cxn ang="0">
                  <a:pos x="1344" y="0"/>
                </a:cxn>
              </a:cxnLst>
              <a:rect l="0" t="0" r="r" b="b"/>
              <a:pathLst>
                <a:path w="2618" h="4515">
                  <a:moveTo>
                    <a:pt x="1344" y="0"/>
                  </a:moveTo>
                  <a:lnTo>
                    <a:pt x="1487" y="65"/>
                  </a:lnTo>
                  <a:lnTo>
                    <a:pt x="1595" y="35"/>
                  </a:lnTo>
                  <a:lnTo>
                    <a:pt x="1723" y="110"/>
                  </a:lnTo>
                  <a:lnTo>
                    <a:pt x="1870" y="185"/>
                  </a:lnTo>
                  <a:lnTo>
                    <a:pt x="1862" y="369"/>
                  </a:lnTo>
                  <a:lnTo>
                    <a:pt x="1890" y="549"/>
                  </a:lnTo>
                  <a:lnTo>
                    <a:pt x="1935" y="664"/>
                  </a:lnTo>
                  <a:lnTo>
                    <a:pt x="1847" y="788"/>
                  </a:lnTo>
                  <a:lnTo>
                    <a:pt x="1817" y="1023"/>
                  </a:lnTo>
                  <a:lnTo>
                    <a:pt x="1713" y="1163"/>
                  </a:lnTo>
                  <a:lnTo>
                    <a:pt x="1832" y="1208"/>
                  </a:lnTo>
                  <a:lnTo>
                    <a:pt x="1847" y="1337"/>
                  </a:lnTo>
                  <a:lnTo>
                    <a:pt x="1979" y="1477"/>
                  </a:lnTo>
                  <a:lnTo>
                    <a:pt x="2127" y="1592"/>
                  </a:lnTo>
                  <a:lnTo>
                    <a:pt x="2363" y="1567"/>
                  </a:lnTo>
                  <a:lnTo>
                    <a:pt x="2378" y="1682"/>
                  </a:lnTo>
                  <a:lnTo>
                    <a:pt x="2344" y="1805"/>
                  </a:lnTo>
                  <a:lnTo>
                    <a:pt x="2200" y="1816"/>
                  </a:lnTo>
                  <a:lnTo>
                    <a:pt x="2137" y="1906"/>
                  </a:lnTo>
                  <a:lnTo>
                    <a:pt x="2122" y="2076"/>
                  </a:lnTo>
                  <a:lnTo>
                    <a:pt x="2009" y="2146"/>
                  </a:lnTo>
                  <a:lnTo>
                    <a:pt x="2137" y="2279"/>
                  </a:lnTo>
                  <a:lnTo>
                    <a:pt x="2172" y="2429"/>
                  </a:lnTo>
                  <a:lnTo>
                    <a:pt x="2314" y="2464"/>
                  </a:lnTo>
                  <a:lnTo>
                    <a:pt x="2245" y="2579"/>
                  </a:lnTo>
                  <a:lnTo>
                    <a:pt x="2314" y="2674"/>
                  </a:lnTo>
                  <a:lnTo>
                    <a:pt x="2373" y="2803"/>
                  </a:lnTo>
                  <a:lnTo>
                    <a:pt x="2497" y="2823"/>
                  </a:lnTo>
                  <a:lnTo>
                    <a:pt x="2557" y="2876"/>
                  </a:lnTo>
                  <a:lnTo>
                    <a:pt x="2618" y="2931"/>
                  </a:lnTo>
                  <a:lnTo>
                    <a:pt x="2377" y="3108"/>
                  </a:lnTo>
                  <a:lnTo>
                    <a:pt x="2230" y="3464"/>
                  </a:lnTo>
                  <a:lnTo>
                    <a:pt x="2304" y="3582"/>
                  </a:lnTo>
                  <a:lnTo>
                    <a:pt x="2418" y="3582"/>
                  </a:lnTo>
                  <a:lnTo>
                    <a:pt x="2490" y="3626"/>
                  </a:lnTo>
                  <a:lnTo>
                    <a:pt x="2388" y="3716"/>
                  </a:lnTo>
                  <a:lnTo>
                    <a:pt x="2479" y="3746"/>
                  </a:lnTo>
                  <a:lnTo>
                    <a:pt x="2283" y="3960"/>
                  </a:lnTo>
                  <a:lnTo>
                    <a:pt x="2392" y="4140"/>
                  </a:lnTo>
                  <a:lnTo>
                    <a:pt x="2374" y="4271"/>
                  </a:lnTo>
                  <a:lnTo>
                    <a:pt x="2213" y="4274"/>
                  </a:lnTo>
                  <a:lnTo>
                    <a:pt x="2002" y="4410"/>
                  </a:lnTo>
                  <a:lnTo>
                    <a:pt x="1625" y="4515"/>
                  </a:lnTo>
                  <a:lnTo>
                    <a:pt x="1384" y="4515"/>
                  </a:lnTo>
                  <a:lnTo>
                    <a:pt x="1354" y="4390"/>
                  </a:lnTo>
                  <a:lnTo>
                    <a:pt x="1133" y="4390"/>
                  </a:lnTo>
                  <a:lnTo>
                    <a:pt x="1019" y="4480"/>
                  </a:lnTo>
                  <a:lnTo>
                    <a:pt x="969" y="4393"/>
                  </a:lnTo>
                  <a:lnTo>
                    <a:pt x="960" y="4211"/>
                  </a:lnTo>
                  <a:lnTo>
                    <a:pt x="897" y="4109"/>
                  </a:lnTo>
                  <a:lnTo>
                    <a:pt x="778" y="4261"/>
                  </a:lnTo>
                  <a:lnTo>
                    <a:pt x="763" y="4410"/>
                  </a:lnTo>
                  <a:lnTo>
                    <a:pt x="623" y="4462"/>
                  </a:lnTo>
                  <a:lnTo>
                    <a:pt x="540" y="4363"/>
                  </a:lnTo>
                  <a:lnTo>
                    <a:pt x="221" y="4285"/>
                  </a:lnTo>
                  <a:lnTo>
                    <a:pt x="202" y="4178"/>
                  </a:lnTo>
                  <a:lnTo>
                    <a:pt x="136" y="4126"/>
                  </a:lnTo>
                  <a:lnTo>
                    <a:pt x="118" y="4290"/>
                  </a:lnTo>
                  <a:lnTo>
                    <a:pt x="0" y="4182"/>
                  </a:lnTo>
                  <a:lnTo>
                    <a:pt x="54" y="4000"/>
                  </a:lnTo>
                  <a:lnTo>
                    <a:pt x="10" y="3467"/>
                  </a:lnTo>
                  <a:lnTo>
                    <a:pt x="188" y="2848"/>
                  </a:lnTo>
                  <a:lnTo>
                    <a:pt x="325" y="2599"/>
                  </a:lnTo>
                  <a:lnTo>
                    <a:pt x="409" y="2309"/>
                  </a:lnTo>
                  <a:lnTo>
                    <a:pt x="561" y="2116"/>
                  </a:lnTo>
                  <a:lnTo>
                    <a:pt x="704" y="2011"/>
                  </a:lnTo>
                  <a:lnTo>
                    <a:pt x="925" y="1562"/>
                  </a:lnTo>
                  <a:lnTo>
                    <a:pt x="813" y="1352"/>
                  </a:lnTo>
                  <a:lnTo>
                    <a:pt x="881" y="1148"/>
                  </a:lnTo>
                  <a:lnTo>
                    <a:pt x="886" y="968"/>
                  </a:lnTo>
                  <a:lnTo>
                    <a:pt x="1118" y="873"/>
                  </a:lnTo>
                  <a:lnTo>
                    <a:pt x="1428" y="474"/>
                  </a:lnTo>
                  <a:lnTo>
                    <a:pt x="1413" y="339"/>
                  </a:lnTo>
                  <a:lnTo>
                    <a:pt x="1487" y="259"/>
                  </a:lnTo>
                  <a:lnTo>
                    <a:pt x="1384" y="145"/>
                  </a:lnTo>
                  <a:lnTo>
                    <a:pt x="1166" y="110"/>
                  </a:lnTo>
                  <a:lnTo>
                    <a:pt x="1344" y="0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0" name="Freeform 41">
              <a:extLst>
                <a:ext uri="{FF2B5EF4-FFF2-40B4-BE49-F238E27FC236}">
                  <a16:creationId xmlns:a16="http://schemas.microsoft.com/office/drawing/2014/main" id="{0B936F3F-D56F-47DF-B788-A11607946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9080" y="1408811"/>
              <a:ext cx="487272" cy="677164"/>
            </a:xfrm>
            <a:custGeom>
              <a:avLst/>
              <a:gdLst/>
              <a:ahLst/>
              <a:cxnLst>
                <a:cxn ang="0">
                  <a:pos x="1491" y="74"/>
                </a:cxn>
                <a:cxn ang="0">
                  <a:pos x="1737" y="313"/>
                </a:cxn>
                <a:cxn ang="0">
                  <a:pos x="2062" y="328"/>
                </a:cxn>
                <a:cxn ang="0">
                  <a:pos x="2106" y="613"/>
                </a:cxn>
                <a:cxn ang="0">
                  <a:pos x="2314" y="713"/>
                </a:cxn>
                <a:cxn ang="0">
                  <a:pos x="2299" y="936"/>
                </a:cxn>
                <a:cxn ang="0">
                  <a:pos x="2525" y="836"/>
                </a:cxn>
                <a:cxn ang="0">
                  <a:pos x="2875" y="718"/>
                </a:cxn>
                <a:cxn ang="0">
                  <a:pos x="3480" y="926"/>
                </a:cxn>
                <a:cxn ang="0">
                  <a:pos x="3617" y="1075"/>
                </a:cxn>
                <a:cxn ang="0">
                  <a:pos x="3214" y="1315"/>
                </a:cxn>
                <a:cxn ang="0">
                  <a:pos x="2939" y="1792"/>
                </a:cxn>
                <a:cxn ang="0">
                  <a:pos x="2964" y="2109"/>
                </a:cxn>
                <a:cxn ang="0">
                  <a:pos x="2924" y="2470"/>
                </a:cxn>
                <a:cxn ang="0">
                  <a:pos x="2905" y="2806"/>
                </a:cxn>
                <a:cxn ang="0">
                  <a:pos x="2991" y="3092"/>
                </a:cxn>
                <a:cxn ang="0">
                  <a:pos x="2526" y="3109"/>
                </a:cxn>
                <a:cxn ang="0">
                  <a:pos x="2185" y="3333"/>
                </a:cxn>
                <a:cxn ang="0">
                  <a:pos x="1726" y="3553"/>
                </a:cxn>
                <a:cxn ang="0">
                  <a:pos x="1532" y="3739"/>
                </a:cxn>
                <a:cxn ang="0">
                  <a:pos x="1294" y="4271"/>
                </a:cxn>
                <a:cxn ang="0">
                  <a:pos x="1339" y="4883"/>
                </a:cxn>
                <a:cxn ang="0">
                  <a:pos x="1156" y="5069"/>
                </a:cxn>
                <a:cxn ang="0">
                  <a:pos x="969" y="4918"/>
                </a:cxn>
                <a:cxn ang="0">
                  <a:pos x="969" y="4707"/>
                </a:cxn>
                <a:cxn ang="0">
                  <a:pos x="793" y="4522"/>
                </a:cxn>
                <a:cxn ang="0">
                  <a:pos x="777" y="4317"/>
                </a:cxn>
                <a:cxn ang="0">
                  <a:pos x="857" y="4061"/>
                </a:cxn>
                <a:cxn ang="0">
                  <a:pos x="1033" y="3927"/>
                </a:cxn>
                <a:cxn ang="0">
                  <a:pos x="784" y="3836"/>
                </a:cxn>
                <a:cxn ang="0">
                  <a:pos x="503" y="3583"/>
                </a:cxn>
                <a:cxn ang="0">
                  <a:pos x="369" y="3407"/>
                </a:cxn>
                <a:cxn ang="0">
                  <a:pos x="501" y="3034"/>
                </a:cxn>
                <a:cxn ang="0">
                  <a:pos x="544" y="2792"/>
                </a:cxn>
                <a:cxn ang="0">
                  <a:pos x="525" y="2431"/>
                </a:cxn>
                <a:cxn ang="0">
                  <a:pos x="250" y="2283"/>
                </a:cxn>
                <a:cxn ang="0">
                  <a:pos x="0" y="2248"/>
                </a:cxn>
                <a:cxn ang="0">
                  <a:pos x="575" y="1759"/>
                </a:cxn>
                <a:cxn ang="0">
                  <a:pos x="955" y="1161"/>
                </a:cxn>
                <a:cxn ang="0">
                  <a:pos x="1295" y="0"/>
                </a:cxn>
              </a:cxnLst>
              <a:rect l="0" t="0" r="r" b="b"/>
              <a:pathLst>
                <a:path w="3633" h="5119">
                  <a:moveTo>
                    <a:pt x="1295" y="0"/>
                  </a:moveTo>
                  <a:lnTo>
                    <a:pt x="1491" y="74"/>
                  </a:lnTo>
                  <a:lnTo>
                    <a:pt x="1683" y="194"/>
                  </a:lnTo>
                  <a:lnTo>
                    <a:pt x="1737" y="313"/>
                  </a:lnTo>
                  <a:lnTo>
                    <a:pt x="1860" y="209"/>
                  </a:lnTo>
                  <a:lnTo>
                    <a:pt x="2062" y="328"/>
                  </a:lnTo>
                  <a:lnTo>
                    <a:pt x="2195" y="503"/>
                  </a:lnTo>
                  <a:lnTo>
                    <a:pt x="2106" y="613"/>
                  </a:lnTo>
                  <a:lnTo>
                    <a:pt x="2225" y="608"/>
                  </a:lnTo>
                  <a:lnTo>
                    <a:pt x="2314" y="713"/>
                  </a:lnTo>
                  <a:lnTo>
                    <a:pt x="2431" y="776"/>
                  </a:lnTo>
                  <a:lnTo>
                    <a:pt x="2299" y="936"/>
                  </a:lnTo>
                  <a:lnTo>
                    <a:pt x="2377" y="956"/>
                  </a:lnTo>
                  <a:lnTo>
                    <a:pt x="2525" y="836"/>
                  </a:lnTo>
                  <a:lnTo>
                    <a:pt x="2756" y="763"/>
                  </a:lnTo>
                  <a:lnTo>
                    <a:pt x="2875" y="718"/>
                  </a:lnTo>
                  <a:lnTo>
                    <a:pt x="3318" y="926"/>
                  </a:lnTo>
                  <a:lnTo>
                    <a:pt x="3480" y="926"/>
                  </a:lnTo>
                  <a:lnTo>
                    <a:pt x="3633" y="926"/>
                  </a:lnTo>
                  <a:lnTo>
                    <a:pt x="3617" y="1075"/>
                  </a:lnTo>
                  <a:lnTo>
                    <a:pt x="3382" y="1285"/>
                  </a:lnTo>
                  <a:lnTo>
                    <a:pt x="3214" y="1315"/>
                  </a:lnTo>
                  <a:lnTo>
                    <a:pt x="3129" y="1513"/>
                  </a:lnTo>
                  <a:lnTo>
                    <a:pt x="2939" y="1792"/>
                  </a:lnTo>
                  <a:lnTo>
                    <a:pt x="3013" y="1899"/>
                  </a:lnTo>
                  <a:lnTo>
                    <a:pt x="2964" y="2109"/>
                  </a:lnTo>
                  <a:lnTo>
                    <a:pt x="3051" y="2256"/>
                  </a:lnTo>
                  <a:lnTo>
                    <a:pt x="2924" y="2470"/>
                  </a:lnTo>
                  <a:lnTo>
                    <a:pt x="2878" y="2641"/>
                  </a:lnTo>
                  <a:lnTo>
                    <a:pt x="2905" y="2806"/>
                  </a:lnTo>
                  <a:lnTo>
                    <a:pt x="3009" y="2912"/>
                  </a:lnTo>
                  <a:lnTo>
                    <a:pt x="2991" y="3092"/>
                  </a:lnTo>
                  <a:lnTo>
                    <a:pt x="2658" y="3184"/>
                  </a:lnTo>
                  <a:lnTo>
                    <a:pt x="2526" y="3109"/>
                  </a:lnTo>
                  <a:lnTo>
                    <a:pt x="2352" y="3152"/>
                  </a:lnTo>
                  <a:lnTo>
                    <a:pt x="2185" y="3333"/>
                  </a:lnTo>
                  <a:lnTo>
                    <a:pt x="1877" y="3544"/>
                  </a:lnTo>
                  <a:lnTo>
                    <a:pt x="1726" y="3553"/>
                  </a:lnTo>
                  <a:lnTo>
                    <a:pt x="1592" y="3624"/>
                  </a:lnTo>
                  <a:lnTo>
                    <a:pt x="1532" y="3739"/>
                  </a:lnTo>
                  <a:lnTo>
                    <a:pt x="1464" y="3967"/>
                  </a:lnTo>
                  <a:lnTo>
                    <a:pt x="1294" y="4271"/>
                  </a:lnTo>
                  <a:lnTo>
                    <a:pt x="1328" y="4564"/>
                  </a:lnTo>
                  <a:lnTo>
                    <a:pt x="1339" y="4883"/>
                  </a:lnTo>
                  <a:lnTo>
                    <a:pt x="1208" y="5119"/>
                  </a:lnTo>
                  <a:lnTo>
                    <a:pt x="1156" y="5069"/>
                  </a:lnTo>
                  <a:lnTo>
                    <a:pt x="1028" y="5047"/>
                  </a:lnTo>
                  <a:lnTo>
                    <a:pt x="969" y="4918"/>
                  </a:lnTo>
                  <a:lnTo>
                    <a:pt x="900" y="4824"/>
                  </a:lnTo>
                  <a:lnTo>
                    <a:pt x="969" y="4707"/>
                  </a:lnTo>
                  <a:lnTo>
                    <a:pt x="825" y="4672"/>
                  </a:lnTo>
                  <a:lnTo>
                    <a:pt x="793" y="4522"/>
                  </a:lnTo>
                  <a:lnTo>
                    <a:pt x="665" y="4391"/>
                  </a:lnTo>
                  <a:lnTo>
                    <a:pt x="777" y="4317"/>
                  </a:lnTo>
                  <a:lnTo>
                    <a:pt x="792" y="4146"/>
                  </a:lnTo>
                  <a:lnTo>
                    <a:pt x="857" y="4061"/>
                  </a:lnTo>
                  <a:lnTo>
                    <a:pt x="1002" y="4050"/>
                  </a:lnTo>
                  <a:lnTo>
                    <a:pt x="1033" y="3927"/>
                  </a:lnTo>
                  <a:lnTo>
                    <a:pt x="1020" y="3811"/>
                  </a:lnTo>
                  <a:lnTo>
                    <a:pt x="784" y="3836"/>
                  </a:lnTo>
                  <a:lnTo>
                    <a:pt x="647" y="3731"/>
                  </a:lnTo>
                  <a:lnTo>
                    <a:pt x="503" y="3583"/>
                  </a:lnTo>
                  <a:lnTo>
                    <a:pt x="485" y="3454"/>
                  </a:lnTo>
                  <a:lnTo>
                    <a:pt x="369" y="3407"/>
                  </a:lnTo>
                  <a:lnTo>
                    <a:pt x="473" y="3268"/>
                  </a:lnTo>
                  <a:lnTo>
                    <a:pt x="501" y="3034"/>
                  </a:lnTo>
                  <a:lnTo>
                    <a:pt x="590" y="2911"/>
                  </a:lnTo>
                  <a:lnTo>
                    <a:pt x="544" y="2792"/>
                  </a:lnTo>
                  <a:lnTo>
                    <a:pt x="515" y="2611"/>
                  </a:lnTo>
                  <a:lnTo>
                    <a:pt x="525" y="2431"/>
                  </a:lnTo>
                  <a:lnTo>
                    <a:pt x="378" y="2356"/>
                  </a:lnTo>
                  <a:lnTo>
                    <a:pt x="250" y="2283"/>
                  </a:lnTo>
                  <a:lnTo>
                    <a:pt x="143" y="2310"/>
                  </a:lnTo>
                  <a:lnTo>
                    <a:pt x="0" y="2248"/>
                  </a:lnTo>
                  <a:lnTo>
                    <a:pt x="378" y="1913"/>
                  </a:lnTo>
                  <a:lnTo>
                    <a:pt x="575" y="1759"/>
                  </a:lnTo>
                  <a:lnTo>
                    <a:pt x="807" y="1325"/>
                  </a:lnTo>
                  <a:lnTo>
                    <a:pt x="955" y="1161"/>
                  </a:lnTo>
                  <a:lnTo>
                    <a:pt x="1195" y="517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1" name="Freeform 42">
              <a:extLst>
                <a:ext uri="{FF2B5EF4-FFF2-40B4-BE49-F238E27FC236}">
                  <a16:creationId xmlns:a16="http://schemas.microsoft.com/office/drawing/2014/main" id="{86AFAF79-5A9B-46FA-B68D-5C64FC20D96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1205" y="1530629"/>
              <a:ext cx="415614" cy="601924"/>
            </a:xfrm>
            <a:custGeom>
              <a:avLst/>
              <a:gdLst/>
              <a:ahLst/>
              <a:cxnLst>
                <a:cxn ang="0">
                  <a:pos x="2005" y="20"/>
                </a:cxn>
                <a:cxn ang="0">
                  <a:pos x="2163" y="95"/>
                </a:cxn>
                <a:cxn ang="0">
                  <a:pos x="2116" y="439"/>
                </a:cxn>
                <a:cxn ang="0">
                  <a:pos x="2246" y="694"/>
                </a:cxn>
                <a:cxn ang="0">
                  <a:pos x="2269" y="1289"/>
                </a:cxn>
                <a:cxn ang="0">
                  <a:pos x="2477" y="1839"/>
                </a:cxn>
                <a:cxn ang="0">
                  <a:pos x="2375" y="2090"/>
                </a:cxn>
                <a:cxn ang="0">
                  <a:pos x="2393" y="2402"/>
                </a:cxn>
                <a:cxn ang="0">
                  <a:pos x="2196" y="2537"/>
                </a:cxn>
                <a:cxn ang="0">
                  <a:pos x="1828" y="2921"/>
                </a:cxn>
                <a:cxn ang="0">
                  <a:pos x="1584" y="2945"/>
                </a:cxn>
                <a:cxn ang="0">
                  <a:pos x="1281" y="2970"/>
                </a:cxn>
                <a:cxn ang="0">
                  <a:pos x="1119" y="2953"/>
                </a:cxn>
                <a:cxn ang="0">
                  <a:pos x="939" y="3006"/>
                </a:cxn>
                <a:cxn ang="0">
                  <a:pos x="1001" y="3276"/>
                </a:cxn>
                <a:cxn ang="0">
                  <a:pos x="804" y="3539"/>
                </a:cxn>
                <a:cxn ang="0">
                  <a:pos x="576" y="3575"/>
                </a:cxn>
                <a:cxn ang="0">
                  <a:pos x="316" y="3599"/>
                </a:cxn>
                <a:cxn ang="0">
                  <a:pos x="197" y="3389"/>
                </a:cxn>
                <a:cxn ang="0">
                  <a:pos x="0" y="3356"/>
                </a:cxn>
                <a:cxn ang="0">
                  <a:pos x="96" y="2921"/>
                </a:cxn>
                <a:cxn ang="0">
                  <a:pos x="202" y="2438"/>
                </a:cxn>
                <a:cxn ang="0">
                  <a:pos x="304" y="2163"/>
                </a:cxn>
                <a:cxn ang="0">
                  <a:pos x="533" y="2095"/>
                </a:cxn>
                <a:cxn ang="0">
                  <a:pos x="911" y="1784"/>
                </a:cxn>
                <a:cxn ang="0">
                  <a:pos x="1159" y="1808"/>
                </a:cxn>
                <a:cxn ang="0">
                  <a:pos x="1438" y="1588"/>
                </a:cxn>
                <a:cxn ang="0">
                  <a:pos x="1336" y="1373"/>
                </a:cxn>
                <a:cxn ang="0">
                  <a:pos x="1474" y="1065"/>
                </a:cxn>
                <a:cxn ang="0">
                  <a:pos x="1442" y="778"/>
                </a:cxn>
                <a:cxn ang="0">
                  <a:pos x="1537" y="467"/>
                </a:cxn>
                <a:cxn ang="0">
                  <a:pos x="1738" y="287"/>
                </a:cxn>
                <a:cxn ang="0">
                  <a:pos x="1938" y="0"/>
                </a:cxn>
              </a:cxnLst>
              <a:rect l="0" t="0" r="r" b="b"/>
              <a:pathLst>
                <a:path w="2477" h="3635">
                  <a:moveTo>
                    <a:pt x="1938" y="0"/>
                  </a:moveTo>
                  <a:lnTo>
                    <a:pt x="2005" y="20"/>
                  </a:lnTo>
                  <a:lnTo>
                    <a:pt x="2076" y="84"/>
                  </a:lnTo>
                  <a:lnTo>
                    <a:pt x="2163" y="95"/>
                  </a:lnTo>
                  <a:lnTo>
                    <a:pt x="2087" y="287"/>
                  </a:lnTo>
                  <a:lnTo>
                    <a:pt x="2116" y="439"/>
                  </a:lnTo>
                  <a:lnTo>
                    <a:pt x="2174" y="588"/>
                  </a:lnTo>
                  <a:lnTo>
                    <a:pt x="2246" y="694"/>
                  </a:lnTo>
                  <a:lnTo>
                    <a:pt x="2171" y="810"/>
                  </a:lnTo>
                  <a:lnTo>
                    <a:pt x="2269" y="1289"/>
                  </a:lnTo>
                  <a:lnTo>
                    <a:pt x="2325" y="1653"/>
                  </a:lnTo>
                  <a:lnTo>
                    <a:pt x="2477" y="1839"/>
                  </a:lnTo>
                  <a:lnTo>
                    <a:pt x="2400" y="1950"/>
                  </a:lnTo>
                  <a:lnTo>
                    <a:pt x="2375" y="2090"/>
                  </a:lnTo>
                  <a:lnTo>
                    <a:pt x="2340" y="2234"/>
                  </a:lnTo>
                  <a:lnTo>
                    <a:pt x="2393" y="2402"/>
                  </a:lnTo>
                  <a:lnTo>
                    <a:pt x="2324" y="2478"/>
                  </a:lnTo>
                  <a:lnTo>
                    <a:pt x="2196" y="2537"/>
                  </a:lnTo>
                  <a:lnTo>
                    <a:pt x="2041" y="2681"/>
                  </a:lnTo>
                  <a:lnTo>
                    <a:pt x="1828" y="2921"/>
                  </a:lnTo>
                  <a:lnTo>
                    <a:pt x="1734" y="2909"/>
                  </a:lnTo>
                  <a:lnTo>
                    <a:pt x="1584" y="2945"/>
                  </a:lnTo>
                  <a:lnTo>
                    <a:pt x="1413" y="3048"/>
                  </a:lnTo>
                  <a:lnTo>
                    <a:pt x="1281" y="2970"/>
                  </a:lnTo>
                  <a:lnTo>
                    <a:pt x="1194" y="3003"/>
                  </a:lnTo>
                  <a:lnTo>
                    <a:pt x="1119" y="2953"/>
                  </a:lnTo>
                  <a:lnTo>
                    <a:pt x="1029" y="2952"/>
                  </a:lnTo>
                  <a:lnTo>
                    <a:pt x="939" y="3006"/>
                  </a:lnTo>
                  <a:lnTo>
                    <a:pt x="1002" y="3123"/>
                  </a:lnTo>
                  <a:lnTo>
                    <a:pt x="1001" y="3276"/>
                  </a:lnTo>
                  <a:lnTo>
                    <a:pt x="946" y="3376"/>
                  </a:lnTo>
                  <a:lnTo>
                    <a:pt x="804" y="3539"/>
                  </a:lnTo>
                  <a:lnTo>
                    <a:pt x="674" y="3495"/>
                  </a:lnTo>
                  <a:lnTo>
                    <a:pt x="576" y="3575"/>
                  </a:lnTo>
                  <a:lnTo>
                    <a:pt x="438" y="3635"/>
                  </a:lnTo>
                  <a:lnTo>
                    <a:pt x="316" y="3599"/>
                  </a:lnTo>
                  <a:lnTo>
                    <a:pt x="245" y="3519"/>
                  </a:lnTo>
                  <a:lnTo>
                    <a:pt x="197" y="3389"/>
                  </a:lnTo>
                  <a:lnTo>
                    <a:pt x="51" y="3401"/>
                  </a:lnTo>
                  <a:lnTo>
                    <a:pt x="0" y="3356"/>
                  </a:lnTo>
                  <a:lnTo>
                    <a:pt x="103" y="3168"/>
                  </a:lnTo>
                  <a:lnTo>
                    <a:pt x="96" y="2921"/>
                  </a:lnTo>
                  <a:lnTo>
                    <a:pt x="68" y="2681"/>
                  </a:lnTo>
                  <a:lnTo>
                    <a:pt x="202" y="2438"/>
                  </a:lnTo>
                  <a:lnTo>
                    <a:pt x="257" y="2250"/>
                  </a:lnTo>
                  <a:lnTo>
                    <a:pt x="304" y="2163"/>
                  </a:lnTo>
                  <a:lnTo>
                    <a:pt x="411" y="2103"/>
                  </a:lnTo>
                  <a:lnTo>
                    <a:pt x="533" y="2095"/>
                  </a:lnTo>
                  <a:lnTo>
                    <a:pt x="781" y="1927"/>
                  </a:lnTo>
                  <a:lnTo>
                    <a:pt x="911" y="1784"/>
                  </a:lnTo>
                  <a:lnTo>
                    <a:pt x="1052" y="1748"/>
                  </a:lnTo>
                  <a:lnTo>
                    <a:pt x="1159" y="1808"/>
                  </a:lnTo>
                  <a:lnTo>
                    <a:pt x="1427" y="1732"/>
                  </a:lnTo>
                  <a:lnTo>
                    <a:pt x="1438" y="1588"/>
                  </a:lnTo>
                  <a:lnTo>
                    <a:pt x="1356" y="1504"/>
                  </a:lnTo>
                  <a:lnTo>
                    <a:pt x="1336" y="1373"/>
                  </a:lnTo>
                  <a:lnTo>
                    <a:pt x="1371" y="1233"/>
                  </a:lnTo>
                  <a:lnTo>
                    <a:pt x="1474" y="1065"/>
                  </a:lnTo>
                  <a:lnTo>
                    <a:pt x="1403" y="946"/>
                  </a:lnTo>
                  <a:lnTo>
                    <a:pt x="1442" y="778"/>
                  </a:lnTo>
                  <a:lnTo>
                    <a:pt x="1383" y="694"/>
                  </a:lnTo>
                  <a:lnTo>
                    <a:pt x="1537" y="467"/>
                  </a:lnTo>
                  <a:lnTo>
                    <a:pt x="1604" y="311"/>
                  </a:lnTo>
                  <a:lnTo>
                    <a:pt x="1738" y="287"/>
                  </a:lnTo>
                  <a:lnTo>
                    <a:pt x="1923" y="120"/>
                  </a:lnTo>
                  <a:lnTo>
                    <a:pt x="1938" y="0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2" name="Freeform 43">
              <a:extLst>
                <a:ext uri="{FF2B5EF4-FFF2-40B4-BE49-F238E27FC236}">
                  <a16:creationId xmlns:a16="http://schemas.microsoft.com/office/drawing/2014/main" id="{07F64837-0F21-480F-B39D-BCFA14EEE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1432" y="1533316"/>
              <a:ext cx="300962" cy="383368"/>
            </a:xfrm>
            <a:custGeom>
              <a:avLst/>
              <a:gdLst/>
              <a:ahLst/>
              <a:cxnLst>
                <a:cxn ang="0">
                  <a:pos x="75" y="84"/>
                </a:cxn>
                <a:cxn ang="0">
                  <a:pos x="260" y="60"/>
                </a:cxn>
                <a:cxn ang="0">
                  <a:pos x="531" y="0"/>
                </a:cxn>
                <a:cxn ang="0">
                  <a:pos x="827" y="140"/>
                </a:cxn>
                <a:cxn ang="0">
                  <a:pos x="1268" y="439"/>
                </a:cxn>
                <a:cxn ang="0">
                  <a:pos x="1417" y="634"/>
                </a:cxn>
                <a:cxn ang="0">
                  <a:pos x="1575" y="810"/>
                </a:cxn>
                <a:cxn ang="0">
                  <a:pos x="1740" y="870"/>
                </a:cxn>
                <a:cxn ang="0">
                  <a:pos x="1795" y="958"/>
                </a:cxn>
                <a:cxn ang="0">
                  <a:pos x="1728" y="993"/>
                </a:cxn>
                <a:cxn ang="0">
                  <a:pos x="1618" y="981"/>
                </a:cxn>
                <a:cxn ang="0">
                  <a:pos x="1527" y="1113"/>
                </a:cxn>
                <a:cxn ang="0">
                  <a:pos x="1417" y="1293"/>
                </a:cxn>
                <a:cxn ang="0">
                  <a:pos x="1291" y="1492"/>
                </a:cxn>
                <a:cxn ang="0">
                  <a:pos x="1197" y="1508"/>
                </a:cxn>
                <a:cxn ang="0">
                  <a:pos x="1175" y="1638"/>
                </a:cxn>
                <a:cxn ang="0">
                  <a:pos x="1145" y="1803"/>
                </a:cxn>
                <a:cxn ang="0">
                  <a:pos x="1079" y="1867"/>
                </a:cxn>
                <a:cxn ang="0">
                  <a:pos x="1127" y="2046"/>
                </a:cxn>
                <a:cxn ang="0">
                  <a:pos x="1113" y="2210"/>
                </a:cxn>
                <a:cxn ang="0">
                  <a:pos x="1020" y="2234"/>
                </a:cxn>
                <a:cxn ang="0">
                  <a:pos x="968" y="2318"/>
                </a:cxn>
                <a:cxn ang="0">
                  <a:pos x="724" y="2091"/>
                </a:cxn>
                <a:cxn ang="0">
                  <a:pos x="606" y="2071"/>
                </a:cxn>
                <a:cxn ang="0">
                  <a:pos x="441" y="2115"/>
                </a:cxn>
                <a:cxn ang="0">
                  <a:pos x="287" y="2079"/>
                </a:cxn>
                <a:cxn ang="0">
                  <a:pos x="311" y="1939"/>
                </a:cxn>
                <a:cxn ang="0">
                  <a:pos x="390" y="1827"/>
                </a:cxn>
                <a:cxn ang="0">
                  <a:pos x="236" y="1640"/>
                </a:cxn>
                <a:cxn ang="0">
                  <a:pos x="181" y="1277"/>
                </a:cxn>
                <a:cxn ang="0">
                  <a:pos x="83" y="798"/>
                </a:cxn>
                <a:cxn ang="0">
                  <a:pos x="157" y="682"/>
                </a:cxn>
                <a:cxn ang="0">
                  <a:pos x="87" y="575"/>
                </a:cxn>
                <a:cxn ang="0">
                  <a:pos x="28" y="431"/>
                </a:cxn>
                <a:cxn ang="0">
                  <a:pos x="0" y="275"/>
                </a:cxn>
                <a:cxn ang="0">
                  <a:pos x="75" y="84"/>
                </a:cxn>
              </a:cxnLst>
              <a:rect l="0" t="0" r="r" b="b"/>
              <a:pathLst>
                <a:path w="1795" h="2318">
                  <a:moveTo>
                    <a:pt x="75" y="84"/>
                  </a:moveTo>
                  <a:lnTo>
                    <a:pt x="260" y="60"/>
                  </a:lnTo>
                  <a:lnTo>
                    <a:pt x="531" y="0"/>
                  </a:lnTo>
                  <a:lnTo>
                    <a:pt x="827" y="140"/>
                  </a:lnTo>
                  <a:lnTo>
                    <a:pt x="1268" y="439"/>
                  </a:lnTo>
                  <a:lnTo>
                    <a:pt x="1417" y="634"/>
                  </a:lnTo>
                  <a:lnTo>
                    <a:pt x="1575" y="810"/>
                  </a:lnTo>
                  <a:lnTo>
                    <a:pt x="1740" y="870"/>
                  </a:lnTo>
                  <a:lnTo>
                    <a:pt x="1795" y="958"/>
                  </a:lnTo>
                  <a:lnTo>
                    <a:pt x="1728" y="993"/>
                  </a:lnTo>
                  <a:lnTo>
                    <a:pt x="1618" y="981"/>
                  </a:lnTo>
                  <a:lnTo>
                    <a:pt x="1527" y="1113"/>
                  </a:lnTo>
                  <a:lnTo>
                    <a:pt x="1417" y="1293"/>
                  </a:lnTo>
                  <a:lnTo>
                    <a:pt x="1291" y="1492"/>
                  </a:lnTo>
                  <a:lnTo>
                    <a:pt x="1197" y="1508"/>
                  </a:lnTo>
                  <a:lnTo>
                    <a:pt x="1175" y="1638"/>
                  </a:lnTo>
                  <a:lnTo>
                    <a:pt x="1145" y="1803"/>
                  </a:lnTo>
                  <a:lnTo>
                    <a:pt x="1079" y="1867"/>
                  </a:lnTo>
                  <a:lnTo>
                    <a:pt x="1127" y="2046"/>
                  </a:lnTo>
                  <a:lnTo>
                    <a:pt x="1113" y="2210"/>
                  </a:lnTo>
                  <a:lnTo>
                    <a:pt x="1020" y="2234"/>
                  </a:lnTo>
                  <a:lnTo>
                    <a:pt x="968" y="2318"/>
                  </a:lnTo>
                  <a:lnTo>
                    <a:pt x="724" y="2091"/>
                  </a:lnTo>
                  <a:lnTo>
                    <a:pt x="606" y="2071"/>
                  </a:lnTo>
                  <a:lnTo>
                    <a:pt x="441" y="2115"/>
                  </a:lnTo>
                  <a:lnTo>
                    <a:pt x="287" y="2079"/>
                  </a:lnTo>
                  <a:lnTo>
                    <a:pt x="311" y="1939"/>
                  </a:lnTo>
                  <a:lnTo>
                    <a:pt x="390" y="1827"/>
                  </a:lnTo>
                  <a:lnTo>
                    <a:pt x="236" y="1640"/>
                  </a:lnTo>
                  <a:lnTo>
                    <a:pt x="181" y="1277"/>
                  </a:lnTo>
                  <a:lnTo>
                    <a:pt x="83" y="798"/>
                  </a:lnTo>
                  <a:lnTo>
                    <a:pt x="157" y="682"/>
                  </a:lnTo>
                  <a:lnTo>
                    <a:pt x="87" y="575"/>
                  </a:lnTo>
                  <a:lnTo>
                    <a:pt x="28" y="431"/>
                  </a:lnTo>
                  <a:lnTo>
                    <a:pt x="0" y="275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3" name="Freeform 44">
              <a:extLst>
                <a:ext uri="{FF2B5EF4-FFF2-40B4-BE49-F238E27FC236}">
                  <a16:creationId xmlns:a16="http://schemas.microsoft.com/office/drawing/2014/main" id="{BADA40B5-5878-4259-B317-D76BAC25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9239" y="2049251"/>
              <a:ext cx="127192" cy="151377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220" y="5"/>
                </a:cxn>
                <a:cxn ang="0">
                  <a:pos x="546" y="135"/>
                </a:cxn>
                <a:cxn ang="0">
                  <a:pos x="723" y="289"/>
                </a:cxn>
                <a:cxn ang="0">
                  <a:pos x="950" y="513"/>
                </a:cxn>
                <a:cxn ang="0">
                  <a:pos x="678" y="673"/>
                </a:cxn>
                <a:cxn ang="0">
                  <a:pos x="521" y="881"/>
                </a:cxn>
                <a:cxn ang="0">
                  <a:pos x="413" y="1031"/>
                </a:cxn>
                <a:cxn ang="0">
                  <a:pos x="368" y="1148"/>
                </a:cxn>
                <a:cxn ang="0">
                  <a:pos x="237" y="1111"/>
                </a:cxn>
                <a:cxn ang="0">
                  <a:pos x="88" y="991"/>
                </a:cxn>
                <a:cxn ang="0">
                  <a:pos x="19" y="811"/>
                </a:cxn>
                <a:cxn ang="0">
                  <a:pos x="0" y="625"/>
                </a:cxn>
                <a:cxn ang="0">
                  <a:pos x="151" y="629"/>
                </a:cxn>
                <a:cxn ang="0">
                  <a:pos x="234" y="553"/>
                </a:cxn>
                <a:cxn ang="0">
                  <a:pos x="268" y="281"/>
                </a:cxn>
                <a:cxn ang="0">
                  <a:pos x="150" y="120"/>
                </a:cxn>
                <a:cxn ang="0">
                  <a:pos x="108" y="0"/>
                </a:cxn>
              </a:cxnLst>
              <a:rect l="0" t="0" r="r" b="b"/>
              <a:pathLst>
                <a:path w="950" h="1148">
                  <a:moveTo>
                    <a:pt x="108" y="0"/>
                  </a:moveTo>
                  <a:lnTo>
                    <a:pt x="220" y="5"/>
                  </a:lnTo>
                  <a:lnTo>
                    <a:pt x="546" y="135"/>
                  </a:lnTo>
                  <a:lnTo>
                    <a:pt x="723" y="289"/>
                  </a:lnTo>
                  <a:lnTo>
                    <a:pt x="950" y="513"/>
                  </a:lnTo>
                  <a:lnTo>
                    <a:pt x="678" y="673"/>
                  </a:lnTo>
                  <a:lnTo>
                    <a:pt x="521" y="881"/>
                  </a:lnTo>
                  <a:lnTo>
                    <a:pt x="413" y="1031"/>
                  </a:lnTo>
                  <a:lnTo>
                    <a:pt x="368" y="1148"/>
                  </a:lnTo>
                  <a:lnTo>
                    <a:pt x="237" y="1111"/>
                  </a:lnTo>
                  <a:lnTo>
                    <a:pt x="88" y="991"/>
                  </a:lnTo>
                  <a:lnTo>
                    <a:pt x="19" y="811"/>
                  </a:lnTo>
                  <a:lnTo>
                    <a:pt x="0" y="625"/>
                  </a:lnTo>
                  <a:lnTo>
                    <a:pt x="151" y="629"/>
                  </a:lnTo>
                  <a:lnTo>
                    <a:pt x="234" y="553"/>
                  </a:lnTo>
                  <a:lnTo>
                    <a:pt x="268" y="281"/>
                  </a:lnTo>
                  <a:lnTo>
                    <a:pt x="150" y="12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4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4" name="Freeform 45">
              <a:extLst>
                <a:ext uri="{FF2B5EF4-FFF2-40B4-BE49-F238E27FC236}">
                  <a16:creationId xmlns:a16="http://schemas.microsoft.com/office/drawing/2014/main" id="{E34132E3-0F3D-4DF1-9AC8-21FEF4151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343" y="1990134"/>
              <a:ext cx="227513" cy="127192"/>
            </a:xfrm>
            <a:custGeom>
              <a:avLst/>
              <a:gdLst/>
              <a:ahLst/>
              <a:cxnLst>
                <a:cxn ang="0">
                  <a:pos x="1359" y="56"/>
                </a:cxn>
                <a:cxn ang="0">
                  <a:pos x="1225" y="24"/>
                </a:cxn>
                <a:cxn ang="0">
                  <a:pos x="1111" y="36"/>
                </a:cxn>
                <a:cxn ang="0">
                  <a:pos x="1004" y="0"/>
                </a:cxn>
                <a:cxn ang="0">
                  <a:pos x="882" y="128"/>
                </a:cxn>
                <a:cxn ang="0">
                  <a:pos x="744" y="203"/>
                </a:cxn>
                <a:cxn ang="0">
                  <a:pos x="516" y="188"/>
                </a:cxn>
                <a:cxn ang="0">
                  <a:pos x="355" y="60"/>
                </a:cxn>
                <a:cxn ang="0">
                  <a:pos x="236" y="0"/>
                </a:cxn>
                <a:cxn ang="0">
                  <a:pos x="0" y="88"/>
                </a:cxn>
                <a:cxn ang="0">
                  <a:pos x="95" y="355"/>
                </a:cxn>
                <a:cxn ang="0">
                  <a:pos x="186" y="360"/>
                </a:cxn>
                <a:cxn ang="0">
                  <a:pos x="444" y="463"/>
                </a:cxn>
                <a:cxn ang="0">
                  <a:pos x="599" y="598"/>
                </a:cxn>
                <a:cxn ang="0">
                  <a:pos x="768" y="766"/>
                </a:cxn>
                <a:cxn ang="0">
                  <a:pos x="1016" y="491"/>
                </a:cxn>
                <a:cxn ang="0">
                  <a:pos x="1225" y="287"/>
                </a:cxn>
                <a:cxn ang="0">
                  <a:pos x="1359" y="56"/>
                </a:cxn>
              </a:cxnLst>
              <a:rect l="0" t="0" r="r" b="b"/>
              <a:pathLst>
                <a:path w="1359" h="766">
                  <a:moveTo>
                    <a:pt x="1359" y="56"/>
                  </a:moveTo>
                  <a:lnTo>
                    <a:pt x="1225" y="24"/>
                  </a:lnTo>
                  <a:lnTo>
                    <a:pt x="1111" y="36"/>
                  </a:lnTo>
                  <a:lnTo>
                    <a:pt x="1004" y="0"/>
                  </a:lnTo>
                  <a:lnTo>
                    <a:pt x="882" y="128"/>
                  </a:lnTo>
                  <a:lnTo>
                    <a:pt x="744" y="203"/>
                  </a:lnTo>
                  <a:lnTo>
                    <a:pt x="516" y="188"/>
                  </a:lnTo>
                  <a:lnTo>
                    <a:pt x="355" y="60"/>
                  </a:lnTo>
                  <a:lnTo>
                    <a:pt x="236" y="0"/>
                  </a:lnTo>
                  <a:lnTo>
                    <a:pt x="0" y="88"/>
                  </a:lnTo>
                  <a:lnTo>
                    <a:pt x="95" y="355"/>
                  </a:lnTo>
                  <a:lnTo>
                    <a:pt x="186" y="360"/>
                  </a:lnTo>
                  <a:lnTo>
                    <a:pt x="444" y="463"/>
                  </a:lnTo>
                  <a:lnTo>
                    <a:pt x="599" y="598"/>
                  </a:lnTo>
                  <a:lnTo>
                    <a:pt x="768" y="766"/>
                  </a:lnTo>
                  <a:lnTo>
                    <a:pt x="1016" y="491"/>
                  </a:lnTo>
                  <a:lnTo>
                    <a:pt x="1225" y="287"/>
                  </a:lnTo>
                  <a:lnTo>
                    <a:pt x="1359" y="56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5" name="Freeform 46">
              <a:extLst>
                <a:ext uri="{FF2B5EF4-FFF2-40B4-BE49-F238E27FC236}">
                  <a16:creationId xmlns:a16="http://schemas.microsoft.com/office/drawing/2014/main" id="{F6A7FDCB-4D1B-4F01-9162-7AF23CE2A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4266" y="1862941"/>
              <a:ext cx="467566" cy="166604"/>
            </a:xfrm>
            <a:custGeom>
              <a:avLst/>
              <a:gdLst/>
              <a:ahLst/>
              <a:cxnLst>
                <a:cxn ang="0">
                  <a:pos x="1155" y="216"/>
                </a:cxn>
                <a:cxn ang="0">
                  <a:pos x="1212" y="267"/>
                </a:cxn>
                <a:cxn ang="0">
                  <a:pos x="1296" y="242"/>
                </a:cxn>
                <a:cxn ang="0">
                  <a:pos x="1369" y="326"/>
                </a:cxn>
                <a:cxn ang="0">
                  <a:pos x="1495" y="255"/>
                </a:cxn>
                <a:cxn ang="0">
                  <a:pos x="1602" y="148"/>
                </a:cxn>
                <a:cxn ang="0">
                  <a:pos x="1736" y="52"/>
                </a:cxn>
                <a:cxn ang="0">
                  <a:pos x="1771" y="160"/>
                </a:cxn>
                <a:cxn ang="0">
                  <a:pos x="1783" y="347"/>
                </a:cxn>
                <a:cxn ang="0">
                  <a:pos x="1810" y="495"/>
                </a:cxn>
                <a:cxn ang="0">
                  <a:pos x="1944" y="479"/>
                </a:cxn>
                <a:cxn ang="0">
                  <a:pos x="2055" y="339"/>
                </a:cxn>
                <a:cxn ang="0">
                  <a:pos x="2267" y="323"/>
                </a:cxn>
                <a:cxn ang="0">
                  <a:pos x="2417" y="251"/>
                </a:cxn>
                <a:cxn ang="0">
                  <a:pos x="2523" y="136"/>
                </a:cxn>
                <a:cxn ang="0">
                  <a:pos x="2665" y="12"/>
                </a:cxn>
                <a:cxn ang="0">
                  <a:pos x="2783" y="0"/>
                </a:cxn>
                <a:cxn ang="0">
                  <a:pos x="2787" y="275"/>
                </a:cxn>
                <a:cxn ang="0">
                  <a:pos x="2775" y="483"/>
                </a:cxn>
                <a:cxn ang="0">
                  <a:pos x="2704" y="658"/>
                </a:cxn>
                <a:cxn ang="0">
                  <a:pos x="2634" y="827"/>
                </a:cxn>
                <a:cxn ang="0">
                  <a:pos x="2503" y="795"/>
                </a:cxn>
                <a:cxn ang="0">
                  <a:pos x="2385" y="806"/>
                </a:cxn>
                <a:cxn ang="0">
                  <a:pos x="2278" y="771"/>
                </a:cxn>
                <a:cxn ang="0">
                  <a:pos x="2160" y="897"/>
                </a:cxn>
                <a:cxn ang="0">
                  <a:pos x="2022" y="972"/>
                </a:cxn>
                <a:cxn ang="0">
                  <a:pos x="1791" y="959"/>
                </a:cxn>
                <a:cxn ang="0">
                  <a:pos x="1633" y="833"/>
                </a:cxn>
                <a:cxn ang="0">
                  <a:pos x="1513" y="771"/>
                </a:cxn>
                <a:cxn ang="0">
                  <a:pos x="1275" y="857"/>
                </a:cxn>
                <a:cxn ang="0">
                  <a:pos x="1168" y="863"/>
                </a:cxn>
                <a:cxn ang="0">
                  <a:pos x="1074" y="804"/>
                </a:cxn>
                <a:cxn ang="0">
                  <a:pos x="810" y="623"/>
                </a:cxn>
                <a:cxn ang="0">
                  <a:pos x="637" y="734"/>
                </a:cxn>
                <a:cxn ang="0">
                  <a:pos x="590" y="841"/>
                </a:cxn>
                <a:cxn ang="0">
                  <a:pos x="447" y="863"/>
                </a:cxn>
                <a:cxn ang="0">
                  <a:pos x="402" y="968"/>
                </a:cxn>
                <a:cxn ang="0">
                  <a:pos x="267" y="1009"/>
                </a:cxn>
                <a:cxn ang="0">
                  <a:pos x="258" y="927"/>
                </a:cxn>
                <a:cxn ang="0">
                  <a:pos x="184" y="849"/>
                </a:cxn>
                <a:cxn ang="0">
                  <a:pos x="184" y="744"/>
                </a:cxn>
                <a:cxn ang="0">
                  <a:pos x="0" y="671"/>
                </a:cxn>
                <a:cxn ang="0">
                  <a:pos x="153" y="530"/>
                </a:cxn>
                <a:cxn ang="0">
                  <a:pos x="279" y="471"/>
                </a:cxn>
                <a:cxn ang="0">
                  <a:pos x="350" y="395"/>
                </a:cxn>
                <a:cxn ang="0">
                  <a:pos x="294" y="231"/>
                </a:cxn>
                <a:cxn ang="0">
                  <a:pos x="330" y="84"/>
                </a:cxn>
                <a:cxn ang="0">
                  <a:pos x="483" y="120"/>
                </a:cxn>
                <a:cxn ang="0">
                  <a:pos x="651" y="75"/>
                </a:cxn>
                <a:cxn ang="0">
                  <a:pos x="769" y="95"/>
                </a:cxn>
                <a:cxn ang="0">
                  <a:pos x="1011" y="323"/>
                </a:cxn>
                <a:cxn ang="0">
                  <a:pos x="1060" y="240"/>
                </a:cxn>
                <a:cxn ang="0">
                  <a:pos x="1155" y="216"/>
                </a:cxn>
              </a:cxnLst>
              <a:rect l="0" t="0" r="r" b="b"/>
              <a:pathLst>
                <a:path w="2787" h="1009">
                  <a:moveTo>
                    <a:pt x="1155" y="216"/>
                  </a:moveTo>
                  <a:lnTo>
                    <a:pt x="1212" y="267"/>
                  </a:lnTo>
                  <a:lnTo>
                    <a:pt x="1296" y="242"/>
                  </a:lnTo>
                  <a:lnTo>
                    <a:pt x="1369" y="326"/>
                  </a:lnTo>
                  <a:lnTo>
                    <a:pt x="1495" y="255"/>
                  </a:lnTo>
                  <a:lnTo>
                    <a:pt x="1602" y="148"/>
                  </a:lnTo>
                  <a:lnTo>
                    <a:pt x="1736" y="52"/>
                  </a:lnTo>
                  <a:lnTo>
                    <a:pt x="1771" y="160"/>
                  </a:lnTo>
                  <a:lnTo>
                    <a:pt x="1783" y="347"/>
                  </a:lnTo>
                  <a:lnTo>
                    <a:pt x="1810" y="495"/>
                  </a:lnTo>
                  <a:lnTo>
                    <a:pt x="1944" y="479"/>
                  </a:lnTo>
                  <a:lnTo>
                    <a:pt x="2055" y="339"/>
                  </a:lnTo>
                  <a:lnTo>
                    <a:pt x="2267" y="323"/>
                  </a:lnTo>
                  <a:lnTo>
                    <a:pt x="2417" y="251"/>
                  </a:lnTo>
                  <a:lnTo>
                    <a:pt x="2523" y="136"/>
                  </a:lnTo>
                  <a:lnTo>
                    <a:pt x="2665" y="12"/>
                  </a:lnTo>
                  <a:lnTo>
                    <a:pt x="2783" y="0"/>
                  </a:lnTo>
                  <a:lnTo>
                    <a:pt x="2787" y="275"/>
                  </a:lnTo>
                  <a:lnTo>
                    <a:pt x="2775" y="483"/>
                  </a:lnTo>
                  <a:lnTo>
                    <a:pt x="2704" y="658"/>
                  </a:lnTo>
                  <a:lnTo>
                    <a:pt x="2634" y="827"/>
                  </a:lnTo>
                  <a:lnTo>
                    <a:pt x="2503" y="795"/>
                  </a:lnTo>
                  <a:lnTo>
                    <a:pt x="2385" y="806"/>
                  </a:lnTo>
                  <a:lnTo>
                    <a:pt x="2278" y="771"/>
                  </a:lnTo>
                  <a:lnTo>
                    <a:pt x="2160" y="897"/>
                  </a:lnTo>
                  <a:lnTo>
                    <a:pt x="2022" y="972"/>
                  </a:lnTo>
                  <a:lnTo>
                    <a:pt x="1791" y="959"/>
                  </a:lnTo>
                  <a:lnTo>
                    <a:pt x="1633" y="833"/>
                  </a:lnTo>
                  <a:lnTo>
                    <a:pt x="1513" y="771"/>
                  </a:lnTo>
                  <a:lnTo>
                    <a:pt x="1275" y="857"/>
                  </a:lnTo>
                  <a:lnTo>
                    <a:pt x="1168" y="863"/>
                  </a:lnTo>
                  <a:lnTo>
                    <a:pt x="1074" y="804"/>
                  </a:lnTo>
                  <a:lnTo>
                    <a:pt x="810" y="623"/>
                  </a:lnTo>
                  <a:lnTo>
                    <a:pt x="637" y="734"/>
                  </a:lnTo>
                  <a:lnTo>
                    <a:pt x="590" y="841"/>
                  </a:lnTo>
                  <a:lnTo>
                    <a:pt x="447" y="863"/>
                  </a:lnTo>
                  <a:lnTo>
                    <a:pt x="402" y="968"/>
                  </a:lnTo>
                  <a:lnTo>
                    <a:pt x="267" y="1009"/>
                  </a:lnTo>
                  <a:lnTo>
                    <a:pt x="258" y="927"/>
                  </a:lnTo>
                  <a:lnTo>
                    <a:pt x="184" y="849"/>
                  </a:lnTo>
                  <a:lnTo>
                    <a:pt x="184" y="744"/>
                  </a:lnTo>
                  <a:lnTo>
                    <a:pt x="0" y="671"/>
                  </a:lnTo>
                  <a:lnTo>
                    <a:pt x="153" y="530"/>
                  </a:lnTo>
                  <a:lnTo>
                    <a:pt x="279" y="471"/>
                  </a:lnTo>
                  <a:lnTo>
                    <a:pt x="350" y="395"/>
                  </a:lnTo>
                  <a:lnTo>
                    <a:pt x="294" y="231"/>
                  </a:lnTo>
                  <a:lnTo>
                    <a:pt x="330" y="84"/>
                  </a:lnTo>
                  <a:lnTo>
                    <a:pt x="483" y="120"/>
                  </a:lnTo>
                  <a:lnTo>
                    <a:pt x="651" y="75"/>
                  </a:lnTo>
                  <a:lnTo>
                    <a:pt x="769" y="95"/>
                  </a:lnTo>
                  <a:lnTo>
                    <a:pt x="1011" y="323"/>
                  </a:lnTo>
                  <a:lnTo>
                    <a:pt x="1060" y="240"/>
                  </a:lnTo>
                  <a:lnTo>
                    <a:pt x="1155" y="216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6" name="Freeform 47">
              <a:extLst>
                <a:ext uri="{FF2B5EF4-FFF2-40B4-BE49-F238E27FC236}">
                  <a16:creationId xmlns:a16="http://schemas.microsoft.com/office/drawing/2014/main" id="{239385EE-2FB6-483F-8114-4D3F4CB9A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2367" y="1779639"/>
              <a:ext cx="278569" cy="164813"/>
            </a:xfrm>
            <a:custGeom>
              <a:avLst/>
              <a:gdLst/>
              <a:ahLst/>
              <a:cxnLst>
                <a:cxn ang="0">
                  <a:pos x="116" y="184"/>
                </a:cxn>
                <a:cxn ang="0">
                  <a:pos x="319" y="229"/>
                </a:cxn>
                <a:cxn ang="0">
                  <a:pos x="599" y="64"/>
                </a:cxn>
                <a:cxn ang="0">
                  <a:pos x="753" y="1"/>
                </a:cxn>
                <a:cxn ang="0">
                  <a:pos x="824" y="0"/>
                </a:cxn>
                <a:cxn ang="0">
                  <a:pos x="858" y="124"/>
                </a:cxn>
                <a:cxn ang="0">
                  <a:pos x="645" y="332"/>
                </a:cxn>
                <a:cxn ang="0">
                  <a:pos x="850" y="392"/>
                </a:cxn>
                <a:cxn ang="0">
                  <a:pos x="998" y="388"/>
                </a:cxn>
                <a:cxn ang="0">
                  <a:pos x="1177" y="512"/>
                </a:cxn>
                <a:cxn ang="0">
                  <a:pos x="1239" y="388"/>
                </a:cxn>
                <a:cxn ang="0">
                  <a:pos x="1181" y="184"/>
                </a:cxn>
                <a:cxn ang="0">
                  <a:pos x="1271" y="120"/>
                </a:cxn>
                <a:cxn ang="0">
                  <a:pos x="1477" y="229"/>
                </a:cxn>
                <a:cxn ang="0">
                  <a:pos x="1717" y="237"/>
                </a:cxn>
                <a:cxn ang="0">
                  <a:pos x="2052" y="282"/>
                </a:cxn>
                <a:cxn ang="0">
                  <a:pos x="2046" y="468"/>
                </a:cxn>
                <a:cxn ang="0">
                  <a:pos x="2076" y="629"/>
                </a:cxn>
                <a:cxn ang="0">
                  <a:pos x="1927" y="644"/>
                </a:cxn>
                <a:cxn ang="0">
                  <a:pos x="1751" y="799"/>
                </a:cxn>
                <a:cxn ang="0">
                  <a:pos x="1624" y="937"/>
                </a:cxn>
                <a:cxn ang="0">
                  <a:pos x="1436" y="1030"/>
                </a:cxn>
                <a:cxn ang="0">
                  <a:pos x="1166" y="1053"/>
                </a:cxn>
                <a:cxn ang="0">
                  <a:pos x="1028" y="1229"/>
                </a:cxn>
                <a:cxn ang="0">
                  <a:pos x="858" y="1247"/>
                </a:cxn>
                <a:cxn ang="0">
                  <a:pos x="825" y="1064"/>
                </a:cxn>
                <a:cxn ang="0">
                  <a:pos x="810" y="829"/>
                </a:cxn>
                <a:cxn ang="0">
                  <a:pos x="767" y="694"/>
                </a:cxn>
                <a:cxn ang="0">
                  <a:pos x="588" y="824"/>
                </a:cxn>
                <a:cxn ang="0">
                  <a:pos x="465" y="950"/>
                </a:cxn>
                <a:cxn ang="0">
                  <a:pos x="306" y="1038"/>
                </a:cxn>
                <a:cxn ang="0">
                  <a:pos x="215" y="934"/>
                </a:cxn>
                <a:cxn ang="0">
                  <a:pos x="111" y="962"/>
                </a:cxn>
                <a:cxn ang="0">
                  <a:pos x="43" y="899"/>
                </a:cxn>
                <a:cxn ang="0">
                  <a:pos x="58" y="689"/>
                </a:cxn>
                <a:cxn ang="0">
                  <a:pos x="0" y="470"/>
                </a:cxn>
                <a:cxn ang="0">
                  <a:pos x="83" y="388"/>
                </a:cxn>
                <a:cxn ang="0">
                  <a:pos x="116" y="184"/>
                </a:cxn>
              </a:cxnLst>
              <a:rect l="0" t="0" r="r" b="b"/>
              <a:pathLst>
                <a:path w="2076" h="1247">
                  <a:moveTo>
                    <a:pt x="116" y="184"/>
                  </a:moveTo>
                  <a:lnTo>
                    <a:pt x="319" y="229"/>
                  </a:lnTo>
                  <a:lnTo>
                    <a:pt x="599" y="64"/>
                  </a:lnTo>
                  <a:lnTo>
                    <a:pt x="753" y="1"/>
                  </a:lnTo>
                  <a:lnTo>
                    <a:pt x="824" y="0"/>
                  </a:lnTo>
                  <a:lnTo>
                    <a:pt x="858" y="124"/>
                  </a:lnTo>
                  <a:lnTo>
                    <a:pt x="645" y="332"/>
                  </a:lnTo>
                  <a:lnTo>
                    <a:pt x="850" y="392"/>
                  </a:lnTo>
                  <a:lnTo>
                    <a:pt x="998" y="388"/>
                  </a:lnTo>
                  <a:lnTo>
                    <a:pt x="1177" y="512"/>
                  </a:lnTo>
                  <a:lnTo>
                    <a:pt x="1239" y="388"/>
                  </a:lnTo>
                  <a:lnTo>
                    <a:pt x="1181" y="184"/>
                  </a:lnTo>
                  <a:lnTo>
                    <a:pt x="1271" y="120"/>
                  </a:lnTo>
                  <a:lnTo>
                    <a:pt x="1477" y="229"/>
                  </a:lnTo>
                  <a:lnTo>
                    <a:pt x="1717" y="237"/>
                  </a:lnTo>
                  <a:lnTo>
                    <a:pt x="2052" y="282"/>
                  </a:lnTo>
                  <a:lnTo>
                    <a:pt x="2046" y="468"/>
                  </a:lnTo>
                  <a:lnTo>
                    <a:pt x="2076" y="629"/>
                  </a:lnTo>
                  <a:lnTo>
                    <a:pt x="1927" y="644"/>
                  </a:lnTo>
                  <a:lnTo>
                    <a:pt x="1751" y="799"/>
                  </a:lnTo>
                  <a:lnTo>
                    <a:pt x="1624" y="937"/>
                  </a:lnTo>
                  <a:lnTo>
                    <a:pt x="1436" y="1030"/>
                  </a:lnTo>
                  <a:lnTo>
                    <a:pt x="1166" y="1053"/>
                  </a:lnTo>
                  <a:lnTo>
                    <a:pt x="1028" y="1229"/>
                  </a:lnTo>
                  <a:lnTo>
                    <a:pt x="858" y="1247"/>
                  </a:lnTo>
                  <a:lnTo>
                    <a:pt x="825" y="1064"/>
                  </a:lnTo>
                  <a:lnTo>
                    <a:pt x="810" y="829"/>
                  </a:lnTo>
                  <a:lnTo>
                    <a:pt x="767" y="694"/>
                  </a:lnTo>
                  <a:lnTo>
                    <a:pt x="588" y="824"/>
                  </a:lnTo>
                  <a:lnTo>
                    <a:pt x="465" y="950"/>
                  </a:lnTo>
                  <a:lnTo>
                    <a:pt x="306" y="1038"/>
                  </a:lnTo>
                  <a:lnTo>
                    <a:pt x="215" y="934"/>
                  </a:lnTo>
                  <a:lnTo>
                    <a:pt x="111" y="962"/>
                  </a:lnTo>
                  <a:lnTo>
                    <a:pt x="43" y="899"/>
                  </a:lnTo>
                  <a:lnTo>
                    <a:pt x="58" y="689"/>
                  </a:lnTo>
                  <a:lnTo>
                    <a:pt x="0" y="470"/>
                  </a:lnTo>
                  <a:lnTo>
                    <a:pt x="83" y="388"/>
                  </a:lnTo>
                  <a:lnTo>
                    <a:pt x="116" y="184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7" name="Freeform 48">
              <a:extLst>
                <a:ext uri="{FF2B5EF4-FFF2-40B4-BE49-F238E27FC236}">
                  <a16:creationId xmlns:a16="http://schemas.microsoft.com/office/drawing/2014/main" id="{BA542EA9-8199-40E5-A1A7-84232210E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490" y="1690963"/>
              <a:ext cx="258863" cy="156751"/>
            </a:xfrm>
            <a:custGeom>
              <a:avLst/>
              <a:gdLst/>
              <a:ahLst/>
              <a:cxnLst>
                <a:cxn ang="0">
                  <a:pos x="1742" y="233"/>
                </a:cxn>
                <a:cxn ang="0">
                  <a:pos x="1579" y="143"/>
                </a:cxn>
                <a:cxn ang="0">
                  <a:pos x="1329" y="173"/>
                </a:cxn>
                <a:cxn ang="0">
                  <a:pos x="1092" y="143"/>
                </a:cxn>
                <a:cxn ang="0">
                  <a:pos x="940" y="53"/>
                </a:cxn>
                <a:cxn ang="0">
                  <a:pos x="778" y="0"/>
                </a:cxn>
                <a:cxn ang="0">
                  <a:pos x="697" y="43"/>
                </a:cxn>
                <a:cxn ang="0">
                  <a:pos x="555" y="29"/>
                </a:cxn>
                <a:cxn ang="0">
                  <a:pos x="439" y="203"/>
                </a:cxn>
                <a:cxn ang="0">
                  <a:pos x="306" y="414"/>
                </a:cxn>
                <a:cxn ang="0">
                  <a:pos x="150" y="666"/>
                </a:cxn>
                <a:cxn ang="0">
                  <a:pos x="30" y="687"/>
                </a:cxn>
                <a:cxn ang="0">
                  <a:pos x="0" y="853"/>
                </a:cxn>
                <a:cxn ang="0">
                  <a:pos x="201" y="897"/>
                </a:cxn>
                <a:cxn ang="0">
                  <a:pos x="487" y="732"/>
                </a:cxn>
                <a:cxn ang="0">
                  <a:pos x="630" y="672"/>
                </a:cxn>
                <a:cxn ang="0">
                  <a:pos x="708" y="667"/>
                </a:cxn>
                <a:cxn ang="0">
                  <a:pos x="738" y="793"/>
                </a:cxn>
                <a:cxn ang="0">
                  <a:pos x="526" y="1002"/>
                </a:cxn>
                <a:cxn ang="0">
                  <a:pos x="738" y="1062"/>
                </a:cxn>
                <a:cxn ang="0">
                  <a:pos x="881" y="1057"/>
                </a:cxn>
                <a:cxn ang="0">
                  <a:pos x="1058" y="1182"/>
                </a:cxn>
                <a:cxn ang="0">
                  <a:pos x="1122" y="1057"/>
                </a:cxn>
                <a:cxn ang="0">
                  <a:pos x="1063" y="853"/>
                </a:cxn>
                <a:cxn ang="0">
                  <a:pos x="1152" y="788"/>
                </a:cxn>
                <a:cxn ang="0">
                  <a:pos x="1358" y="897"/>
                </a:cxn>
                <a:cxn ang="0">
                  <a:pos x="1609" y="907"/>
                </a:cxn>
                <a:cxn ang="0">
                  <a:pos x="1934" y="952"/>
                </a:cxn>
                <a:cxn ang="0">
                  <a:pos x="1919" y="823"/>
                </a:cxn>
                <a:cxn ang="0">
                  <a:pos x="1870" y="682"/>
                </a:cxn>
                <a:cxn ang="0">
                  <a:pos x="1815" y="442"/>
                </a:cxn>
                <a:cxn ang="0">
                  <a:pos x="1742" y="233"/>
                </a:cxn>
              </a:cxnLst>
              <a:rect l="0" t="0" r="r" b="b"/>
              <a:pathLst>
                <a:path w="1934" h="1182">
                  <a:moveTo>
                    <a:pt x="1742" y="233"/>
                  </a:moveTo>
                  <a:lnTo>
                    <a:pt x="1579" y="143"/>
                  </a:lnTo>
                  <a:lnTo>
                    <a:pt x="1329" y="173"/>
                  </a:lnTo>
                  <a:lnTo>
                    <a:pt x="1092" y="143"/>
                  </a:lnTo>
                  <a:lnTo>
                    <a:pt x="940" y="53"/>
                  </a:lnTo>
                  <a:lnTo>
                    <a:pt x="778" y="0"/>
                  </a:lnTo>
                  <a:lnTo>
                    <a:pt x="697" y="43"/>
                  </a:lnTo>
                  <a:lnTo>
                    <a:pt x="555" y="29"/>
                  </a:lnTo>
                  <a:lnTo>
                    <a:pt x="439" y="203"/>
                  </a:lnTo>
                  <a:lnTo>
                    <a:pt x="306" y="414"/>
                  </a:lnTo>
                  <a:lnTo>
                    <a:pt x="150" y="666"/>
                  </a:lnTo>
                  <a:lnTo>
                    <a:pt x="30" y="687"/>
                  </a:lnTo>
                  <a:lnTo>
                    <a:pt x="0" y="853"/>
                  </a:lnTo>
                  <a:lnTo>
                    <a:pt x="201" y="897"/>
                  </a:lnTo>
                  <a:lnTo>
                    <a:pt x="487" y="732"/>
                  </a:lnTo>
                  <a:lnTo>
                    <a:pt x="630" y="672"/>
                  </a:lnTo>
                  <a:lnTo>
                    <a:pt x="708" y="667"/>
                  </a:lnTo>
                  <a:lnTo>
                    <a:pt x="738" y="793"/>
                  </a:lnTo>
                  <a:lnTo>
                    <a:pt x="526" y="1002"/>
                  </a:lnTo>
                  <a:lnTo>
                    <a:pt x="738" y="1062"/>
                  </a:lnTo>
                  <a:lnTo>
                    <a:pt x="881" y="1057"/>
                  </a:lnTo>
                  <a:lnTo>
                    <a:pt x="1058" y="1182"/>
                  </a:lnTo>
                  <a:lnTo>
                    <a:pt x="1122" y="1057"/>
                  </a:lnTo>
                  <a:lnTo>
                    <a:pt x="1063" y="853"/>
                  </a:lnTo>
                  <a:lnTo>
                    <a:pt x="1152" y="788"/>
                  </a:lnTo>
                  <a:lnTo>
                    <a:pt x="1358" y="897"/>
                  </a:lnTo>
                  <a:lnTo>
                    <a:pt x="1609" y="907"/>
                  </a:lnTo>
                  <a:lnTo>
                    <a:pt x="1934" y="952"/>
                  </a:lnTo>
                  <a:lnTo>
                    <a:pt x="1919" y="823"/>
                  </a:lnTo>
                  <a:lnTo>
                    <a:pt x="1870" y="682"/>
                  </a:lnTo>
                  <a:lnTo>
                    <a:pt x="1815" y="442"/>
                  </a:lnTo>
                  <a:lnTo>
                    <a:pt x="1742" y="233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8" name="Freeform 49">
              <a:extLst>
                <a:ext uri="{FF2B5EF4-FFF2-40B4-BE49-F238E27FC236}">
                  <a16:creationId xmlns:a16="http://schemas.microsoft.com/office/drawing/2014/main" id="{C389B2EA-AF98-454D-838A-2CD1761C8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606" y="938558"/>
              <a:ext cx="435320" cy="486376"/>
            </a:xfrm>
            <a:custGeom>
              <a:avLst/>
              <a:gdLst/>
              <a:ahLst/>
              <a:cxnLst>
                <a:cxn ang="0">
                  <a:pos x="2316" y="170"/>
                </a:cxn>
                <a:cxn ang="0">
                  <a:pos x="2108" y="409"/>
                </a:cxn>
                <a:cxn ang="0">
                  <a:pos x="1784" y="524"/>
                </a:cxn>
                <a:cxn ang="0">
                  <a:pos x="1286" y="644"/>
                </a:cxn>
                <a:cxn ang="0">
                  <a:pos x="1123" y="853"/>
                </a:cxn>
                <a:cxn ang="0">
                  <a:pos x="739" y="679"/>
                </a:cxn>
                <a:cxn ang="0">
                  <a:pos x="369" y="584"/>
                </a:cxn>
                <a:cxn ang="0">
                  <a:pos x="5" y="499"/>
                </a:cxn>
                <a:cxn ang="0">
                  <a:pos x="104" y="763"/>
                </a:cxn>
                <a:cxn ang="0">
                  <a:pos x="325" y="978"/>
                </a:cxn>
                <a:cxn ang="0">
                  <a:pos x="409" y="1332"/>
                </a:cxn>
                <a:cxn ang="0">
                  <a:pos x="542" y="1592"/>
                </a:cxn>
                <a:cxn ang="0">
                  <a:pos x="779" y="1700"/>
                </a:cxn>
                <a:cxn ang="0">
                  <a:pos x="1123" y="1861"/>
                </a:cxn>
                <a:cxn ang="0">
                  <a:pos x="1222" y="2219"/>
                </a:cxn>
                <a:cxn ang="0">
                  <a:pos x="1227" y="2948"/>
                </a:cxn>
                <a:cxn ang="0">
                  <a:pos x="1360" y="3247"/>
                </a:cxn>
                <a:cxn ang="0">
                  <a:pos x="1493" y="3506"/>
                </a:cxn>
                <a:cxn ang="0">
                  <a:pos x="1739" y="3681"/>
                </a:cxn>
                <a:cxn ang="0">
                  <a:pos x="1922" y="3187"/>
                </a:cxn>
                <a:cxn ang="0">
                  <a:pos x="2261" y="3357"/>
                </a:cxn>
                <a:cxn ang="0">
                  <a:pos x="2448" y="3247"/>
                </a:cxn>
                <a:cxn ang="0">
                  <a:pos x="2542" y="2893"/>
                </a:cxn>
                <a:cxn ang="0">
                  <a:pos x="2956" y="2788"/>
                </a:cxn>
                <a:cxn ang="0">
                  <a:pos x="3176" y="2333"/>
                </a:cxn>
                <a:cxn ang="0">
                  <a:pos x="3069" y="2139"/>
                </a:cxn>
                <a:cxn ang="0">
                  <a:pos x="2779" y="1665"/>
                </a:cxn>
                <a:cxn ang="0">
                  <a:pos x="2631" y="1382"/>
                </a:cxn>
                <a:cxn ang="0">
                  <a:pos x="2892" y="748"/>
                </a:cxn>
                <a:cxn ang="0">
                  <a:pos x="2809" y="494"/>
                </a:cxn>
                <a:cxn ang="0">
                  <a:pos x="2641" y="155"/>
                </a:cxn>
                <a:cxn ang="0">
                  <a:pos x="2405" y="35"/>
                </a:cxn>
              </a:cxnLst>
              <a:rect l="0" t="0" r="r" b="b"/>
              <a:pathLst>
                <a:path w="3244" h="3681">
                  <a:moveTo>
                    <a:pt x="2227" y="35"/>
                  </a:moveTo>
                  <a:lnTo>
                    <a:pt x="2316" y="170"/>
                  </a:lnTo>
                  <a:lnTo>
                    <a:pt x="2168" y="284"/>
                  </a:lnTo>
                  <a:lnTo>
                    <a:pt x="2108" y="409"/>
                  </a:lnTo>
                  <a:lnTo>
                    <a:pt x="1902" y="404"/>
                  </a:lnTo>
                  <a:lnTo>
                    <a:pt x="1784" y="524"/>
                  </a:lnTo>
                  <a:lnTo>
                    <a:pt x="1546" y="614"/>
                  </a:lnTo>
                  <a:lnTo>
                    <a:pt x="1286" y="644"/>
                  </a:lnTo>
                  <a:lnTo>
                    <a:pt x="1093" y="703"/>
                  </a:lnTo>
                  <a:lnTo>
                    <a:pt x="1123" y="853"/>
                  </a:lnTo>
                  <a:lnTo>
                    <a:pt x="1020" y="918"/>
                  </a:lnTo>
                  <a:lnTo>
                    <a:pt x="739" y="679"/>
                  </a:lnTo>
                  <a:lnTo>
                    <a:pt x="473" y="733"/>
                  </a:lnTo>
                  <a:lnTo>
                    <a:pt x="369" y="584"/>
                  </a:lnTo>
                  <a:lnTo>
                    <a:pt x="143" y="614"/>
                  </a:lnTo>
                  <a:lnTo>
                    <a:pt x="5" y="499"/>
                  </a:lnTo>
                  <a:lnTo>
                    <a:pt x="0" y="614"/>
                  </a:lnTo>
                  <a:lnTo>
                    <a:pt x="104" y="763"/>
                  </a:lnTo>
                  <a:lnTo>
                    <a:pt x="266" y="808"/>
                  </a:lnTo>
                  <a:lnTo>
                    <a:pt x="325" y="978"/>
                  </a:lnTo>
                  <a:lnTo>
                    <a:pt x="290" y="1157"/>
                  </a:lnTo>
                  <a:lnTo>
                    <a:pt x="409" y="1332"/>
                  </a:lnTo>
                  <a:lnTo>
                    <a:pt x="424" y="1517"/>
                  </a:lnTo>
                  <a:lnTo>
                    <a:pt x="542" y="1592"/>
                  </a:lnTo>
                  <a:lnTo>
                    <a:pt x="768" y="1562"/>
                  </a:lnTo>
                  <a:lnTo>
                    <a:pt x="779" y="1700"/>
                  </a:lnTo>
                  <a:lnTo>
                    <a:pt x="916" y="1780"/>
                  </a:lnTo>
                  <a:lnTo>
                    <a:pt x="1123" y="1861"/>
                  </a:lnTo>
                  <a:lnTo>
                    <a:pt x="1103" y="2021"/>
                  </a:lnTo>
                  <a:lnTo>
                    <a:pt x="1222" y="2219"/>
                  </a:lnTo>
                  <a:lnTo>
                    <a:pt x="1271" y="2424"/>
                  </a:lnTo>
                  <a:lnTo>
                    <a:pt x="1227" y="2948"/>
                  </a:lnTo>
                  <a:lnTo>
                    <a:pt x="1345" y="3117"/>
                  </a:lnTo>
                  <a:lnTo>
                    <a:pt x="1360" y="3247"/>
                  </a:lnTo>
                  <a:lnTo>
                    <a:pt x="1271" y="3372"/>
                  </a:lnTo>
                  <a:lnTo>
                    <a:pt x="1493" y="3506"/>
                  </a:lnTo>
                  <a:lnTo>
                    <a:pt x="1591" y="3671"/>
                  </a:lnTo>
                  <a:lnTo>
                    <a:pt x="1739" y="3681"/>
                  </a:lnTo>
                  <a:lnTo>
                    <a:pt x="1769" y="3367"/>
                  </a:lnTo>
                  <a:lnTo>
                    <a:pt x="1922" y="3187"/>
                  </a:lnTo>
                  <a:lnTo>
                    <a:pt x="2079" y="3192"/>
                  </a:lnTo>
                  <a:lnTo>
                    <a:pt x="2261" y="3357"/>
                  </a:lnTo>
                  <a:lnTo>
                    <a:pt x="2380" y="3367"/>
                  </a:lnTo>
                  <a:lnTo>
                    <a:pt x="2448" y="3247"/>
                  </a:lnTo>
                  <a:lnTo>
                    <a:pt x="2463" y="3072"/>
                  </a:lnTo>
                  <a:lnTo>
                    <a:pt x="2542" y="2893"/>
                  </a:lnTo>
                  <a:lnTo>
                    <a:pt x="2685" y="2773"/>
                  </a:lnTo>
                  <a:lnTo>
                    <a:pt x="2956" y="2788"/>
                  </a:lnTo>
                  <a:lnTo>
                    <a:pt x="3244" y="2766"/>
                  </a:lnTo>
                  <a:lnTo>
                    <a:pt x="3176" y="2333"/>
                  </a:lnTo>
                  <a:lnTo>
                    <a:pt x="3216" y="2217"/>
                  </a:lnTo>
                  <a:lnTo>
                    <a:pt x="3069" y="2139"/>
                  </a:lnTo>
                  <a:lnTo>
                    <a:pt x="2809" y="1906"/>
                  </a:lnTo>
                  <a:lnTo>
                    <a:pt x="2779" y="1665"/>
                  </a:lnTo>
                  <a:lnTo>
                    <a:pt x="2685" y="1557"/>
                  </a:lnTo>
                  <a:lnTo>
                    <a:pt x="2631" y="1382"/>
                  </a:lnTo>
                  <a:lnTo>
                    <a:pt x="2700" y="1003"/>
                  </a:lnTo>
                  <a:lnTo>
                    <a:pt x="2892" y="748"/>
                  </a:lnTo>
                  <a:lnTo>
                    <a:pt x="2804" y="614"/>
                  </a:lnTo>
                  <a:lnTo>
                    <a:pt x="2809" y="494"/>
                  </a:lnTo>
                  <a:lnTo>
                    <a:pt x="2567" y="409"/>
                  </a:lnTo>
                  <a:lnTo>
                    <a:pt x="2641" y="155"/>
                  </a:lnTo>
                  <a:lnTo>
                    <a:pt x="2552" y="0"/>
                  </a:lnTo>
                  <a:lnTo>
                    <a:pt x="2405" y="35"/>
                  </a:lnTo>
                  <a:lnTo>
                    <a:pt x="2227" y="35"/>
                  </a:lnTo>
                  <a:close/>
                </a:path>
              </a:pathLst>
            </a:custGeom>
            <a:solidFill>
              <a:srgbClr val="7F7A76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77" name="Text Placeholder 1">
            <a:extLst>
              <a:ext uri="{FF2B5EF4-FFF2-40B4-BE49-F238E27FC236}">
                <a16:creationId xmlns:a16="http://schemas.microsoft.com/office/drawing/2014/main" id="{8CF08462-FBDC-4CC1-ADF2-A1E7AD96D5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53958"/>
            <a:ext cx="9144000" cy="576064"/>
          </a:xfrm>
        </p:spPr>
        <p:txBody>
          <a:bodyPr/>
          <a:lstStyle/>
          <a:p>
            <a:r>
              <a:rPr lang="en-US" altLang="ko-KR" sz="3200" dirty="0" err="1"/>
              <a:t>Investidores</a:t>
            </a:r>
            <a:r>
              <a:rPr lang="en-US" altLang="ko-KR" sz="3200" dirty="0"/>
              <a:t> </a:t>
            </a:r>
            <a:r>
              <a:rPr lang="en-US" altLang="ko-KR" sz="3200" dirty="0" err="1"/>
              <a:t>na</a:t>
            </a:r>
            <a:r>
              <a:rPr lang="en-US" altLang="ko-KR" sz="3200" dirty="0"/>
              <a:t> Bolsa</a:t>
            </a:r>
            <a:endParaRPr lang="ko-KR" altLang="en-US" sz="3200" dirty="0"/>
          </a:p>
        </p:txBody>
      </p:sp>
      <p:pic>
        <p:nvPicPr>
          <p:cNvPr id="86" name="Imagem 85">
            <a:extLst>
              <a:ext uri="{FF2B5EF4-FFF2-40B4-BE49-F238E27FC236}">
                <a16:creationId xmlns:a16="http://schemas.microsoft.com/office/drawing/2014/main" id="{6F33C220-A033-4ADC-8443-5CD6596817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507" b="89928" l="9982" r="89928">
                        <a14:foregroundMark x1="32914" y1="14928" x2="52750" y2="4116"/>
                        <a14:foregroundMark x1="56215" y1="4332" x2="67176" y2="8183"/>
                        <a14:foregroundMark x1="70594" y1="28417" x2="48471" y2="34083"/>
                        <a14:foregroundMark x1="48471" y1="34083" x2="48381" y2="42896"/>
                        <a14:foregroundMark x1="62410" y1="46313" x2="77428" y2="62680"/>
                        <a14:foregroundMark x1="77428" y1="62680" x2="77788" y2="64568"/>
                        <a14:foregroundMark x1="50270" y1="43885" x2="48831" y2="66547"/>
                        <a14:foregroundMark x1="49371" y1="27428" x2="49820" y2="61691"/>
                        <a14:foregroundMark x1="17536" y1="82464" x2="17536" y2="82464"/>
                        <a14:foregroundMark x1="37320" y1="79047" x2="37320" y2="79047"/>
                        <a14:foregroundMark x1="49371" y1="79047" x2="49371" y2="79047"/>
                        <a14:foregroundMark x1="58993" y1="82014" x2="58993" y2="82014"/>
                        <a14:foregroundMark x1="59442" y1="73741" x2="59442" y2="73741"/>
                        <a14:foregroundMark x1="72032" y1="79047" x2="72032" y2="79047"/>
                        <a14:foregroundMark x1="78777" y1="81025" x2="78777" y2="81025"/>
                        <a14:foregroundMark x1="89838" y1="31295" x2="89838" y2="31295"/>
                        <a14:backgroundMark x1="54676" y1="3867" x2="54676" y2="3867"/>
                        <a14:backgroundMark x1="55576" y1="3327" x2="52248" y2="3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6376" y="29106"/>
            <a:ext cx="997843" cy="9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16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4032448" y="339502"/>
            <a:ext cx="5111552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err="1">
                <a:solidFill>
                  <a:schemeClr val="accent2"/>
                </a:solidFill>
                <a:cs typeface="Arial" pitchFamily="34" charset="0"/>
              </a:rPr>
              <a:t>Passo</a:t>
            </a:r>
            <a:r>
              <a:rPr lang="en-US" sz="3600" dirty="0">
                <a:solidFill>
                  <a:schemeClr val="accent2"/>
                </a:solidFill>
                <a:cs typeface="Arial" pitchFamily="34" charset="0"/>
              </a:rPr>
              <a:t> a </a:t>
            </a:r>
            <a:r>
              <a:rPr lang="en-US" sz="3600" dirty="0" err="1">
                <a:solidFill>
                  <a:schemeClr val="accent2"/>
                </a:solidFill>
                <a:cs typeface="Arial" pitchFamily="34" charset="0"/>
              </a:rPr>
              <a:t>passo</a:t>
            </a:r>
            <a:endParaRPr lang="en-US" sz="36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480374" y="1203598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4" name="Rectangle 13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  <p:sp>
          <p:nvSpPr>
            <p:cNvPr id="15" name="Isosceles Triangle 14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444342"/>
                </a:solidFill>
              </a:endParaRPr>
            </a:p>
          </p:txBody>
        </p:sp>
        <p:sp>
          <p:nvSpPr>
            <p:cNvPr id="16" name="Isosceles Triangle 15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122111" y="2111871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3" name="Rectangle 22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  <p:sp>
          <p:nvSpPr>
            <p:cNvPr id="24" name="Isosceles Triangle 23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  <p:sp>
          <p:nvSpPr>
            <p:cNvPr id="25" name="Isosceles Triangle 24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763849" y="3020144"/>
            <a:ext cx="3816400" cy="576064"/>
            <a:chOff x="4572000" y="1743933"/>
            <a:chExt cx="3816400" cy="576064"/>
          </a:xfrm>
          <a:solidFill>
            <a:srgbClr val="FFC000"/>
          </a:solidFill>
        </p:grpSpPr>
        <p:sp>
          <p:nvSpPr>
            <p:cNvPr id="31" name="Rectangle 30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Isosceles Triangle 31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Isosceles Triangle 32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405587" y="3928417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9" name="Rectangle 38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Isosceles Triangle 39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Isosceles Triangle 40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3695748" y="1260765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444342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rgbClr val="444342"/>
              </a:solidFill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342756" y="2169038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44434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rgbClr val="444342"/>
              </a:solidFill>
              <a:cs typeface="Arial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989765" y="3077311"/>
            <a:ext cx="608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636774" y="3985584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AA4B6A4-F925-4BCC-9468-8C5421D4D17A}"/>
              </a:ext>
            </a:extLst>
          </p:cNvPr>
          <p:cNvGrpSpPr/>
          <p:nvPr/>
        </p:nvGrpSpPr>
        <p:grpSpPr>
          <a:xfrm>
            <a:off x="4380474" y="1383471"/>
            <a:ext cx="4428492" cy="576064"/>
            <a:chOff x="4380474" y="1383471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11" name="Group 10"/>
            <p:cNvGrpSpPr/>
            <p:nvPr/>
          </p:nvGrpSpPr>
          <p:grpSpPr>
            <a:xfrm>
              <a:off x="4380474" y="1383471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2" name="Rectangle 1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44342"/>
                  </a:solidFill>
                </a:endParaRPr>
              </a:p>
            </p:txBody>
          </p:sp>
          <p:sp>
            <p:nvSpPr>
              <p:cNvPr id="7" name="Isosceles Triangle 6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444342"/>
                  </a:solidFill>
                </a:endParaRP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4733778" y="1463570"/>
              <a:ext cx="371692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rgbClr val="444342"/>
                  </a:solidFill>
                  <a:cs typeface="Arial" pitchFamily="34" charset="0"/>
                </a:rPr>
                <a:t>Nomes</a:t>
              </a:r>
              <a:r>
                <a:rPr lang="en-US" altLang="ko-KR" sz="2000" b="1" dirty="0">
                  <a:solidFill>
                    <a:srgbClr val="444342"/>
                  </a:solidFill>
                  <a:cs typeface="Arial" pitchFamily="34" charset="0"/>
                </a:rPr>
                <a:t> das </a:t>
              </a:r>
              <a:r>
                <a:rPr lang="en-US" altLang="ko-KR" sz="2000" b="1" dirty="0" err="1">
                  <a:solidFill>
                    <a:srgbClr val="444342"/>
                  </a:solidFill>
                  <a:cs typeface="Arial" pitchFamily="34" charset="0"/>
                </a:rPr>
                <a:t>empresas</a:t>
              </a:r>
              <a:endParaRPr lang="ko-KR" altLang="en-US" sz="2000" b="1" dirty="0">
                <a:solidFill>
                  <a:srgbClr val="444342"/>
                </a:solidFill>
                <a:cs typeface="Arial" pitchFamily="34" charset="0"/>
              </a:endParaRPr>
            </a:p>
          </p:txBody>
        </p:sp>
        <p:sp>
          <p:nvSpPr>
            <p:cNvPr id="58" name="Block Arc 14"/>
            <p:cNvSpPr/>
            <p:nvPr/>
          </p:nvSpPr>
          <p:spPr>
            <a:xfrm rot="16200000">
              <a:off x="8280667" y="1501355"/>
              <a:ext cx="340071" cy="340295"/>
            </a:xfrm>
            <a:custGeom>
              <a:avLst/>
              <a:gdLst/>
              <a:ahLst/>
              <a:cxnLst/>
              <a:rect l="l" t="t" r="r" b="b"/>
              <a:pathLst>
                <a:path w="3185463" h="3187558">
                  <a:moveTo>
                    <a:pt x="764000" y="2343999"/>
                  </a:moveTo>
                  <a:cubicBezTo>
                    <a:pt x="566798" y="2256389"/>
                    <a:pt x="385374" y="2134753"/>
                    <a:pt x="230072" y="1981662"/>
                  </a:cubicBezTo>
                  <a:cubicBezTo>
                    <a:pt x="297001" y="2223876"/>
                    <a:pt x="428049" y="2439341"/>
                    <a:pt x="603989" y="2608945"/>
                  </a:cubicBezTo>
                  <a:cubicBezTo>
                    <a:pt x="667739" y="2525681"/>
                    <a:pt x="720588" y="2436567"/>
                    <a:pt x="764000" y="2343999"/>
                  </a:cubicBezTo>
                  <a:close/>
                  <a:moveTo>
                    <a:pt x="783530" y="862903"/>
                  </a:moveTo>
                  <a:cubicBezTo>
                    <a:pt x="737619" y="760936"/>
                    <a:pt x="681240" y="662513"/>
                    <a:pt x="611676" y="571152"/>
                  </a:cubicBezTo>
                  <a:cubicBezTo>
                    <a:pt x="419218" y="754019"/>
                    <a:pt x="279227" y="991173"/>
                    <a:pt x="215545" y="1258034"/>
                  </a:cubicBezTo>
                  <a:cubicBezTo>
                    <a:pt x="378729" y="1090139"/>
                    <a:pt x="571934" y="956907"/>
                    <a:pt x="783530" y="862903"/>
                  </a:cubicBezTo>
                  <a:close/>
                  <a:moveTo>
                    <a:pt x="935657" y="1673146"/>
                  </a:moveTo>
                  <a:lnTo>
                    <a:pt x="227023" y="1673146"/>
                  </a:lnTo>
                  <a:cubicBezTo>
                    <a:pt x="393068" y="1882941"/>
                    <a:pt x="605618" y="2045968"/>
                    <a:pt x="844267" y="2153109"/>
                  </a:cubicBezTo>
                  <a:cubicBezTo>
                    <a:pt x="897907" y="1997390"/>
                    <a:pt x="928862" y="1835739"/>
                    <a:pt x="935657" y="1673146"/>
                  </a:cubicBezTo>
                  <a:close/>
                  <a:moveTo>
                    <a:pt x="935928" y="1493146"/>
                  </a:moveTo>
                  <a:cubicBezTo>
                    <a:pt x="928922" y="1345638"/>
                    <a:pt x="902278" y="1198995"/>
                    <a:pt x="856775" y="1056956"/>
                  </a:cubicBezTo>
                  <a:cubicBezTo>
                    <a:pt x="636768" y="1156959"/>
                    <a:pt x="439487" y="1304654"/>
                    <a:pt x="281464" y="1493146"/>
                  </a:cubicBezTo>
                  <a:close/>
                  <a:moveTo>
                    <a:pt x="1469785" y="2515107"/>
                  </a:moveTo>
                  <a:cubicBezTo>
                    <a:pt x="1283000" y="2508124"/>
                    <a:pt x="1100523" y="2472287"/>
                    <a:pt x="927628" y="2411229"/>
                  </a:cubicBezTo>
                  <a:cubicBezTo>
                    <a:pt x="876831" y="2520843"/>
                    <a:pt x="814172" y="2626182"/>
                    <a:pt x="738220" y="2724387"/>
                  </a:cubicBezTo>
                  <a:cubicBezTo>
                    <a:pt x="944637" y="2881665"/>
                    <a:pt x="1196120" y="2982471"/>
                    <a:pt x="1469785" y="3005418"/>
                  </a:cubicBezTo>
                  <a:close/>
                  <a:moveTo>
                    <a:pt x="1469785" y="1673146"/>
                  </a:moveTo>
                  <a:lnTo>
                    <a:pt x="1112275" y="1673146"/>
                  </a:lnTo>
                  <a:cubicBezTo>
                    <a:pt x="1105327" y="1858153"/>
                    <a:pt x="1070032" y="2042144"/>
                    <a:pt x="1008001" y="2219039"/>
                  </a:cubicBezTo>
                  <a:cubicBezTo>
                    <a:pt x="1155519" y="2270408"/>
                    <a:pt x="1310845" y="2300826"/>
                    <a:pt x="1469785" y="2307834"/>
                  </a:cubicBezTo>
                  <a:close/>
                  <a:moveTo>
                    <a:pt x="1469785" y="898989"/>
                  </a:moveTo>
                  <a:cubicBezTo>
                    <a:pt x="1315103" y="907762"/>
                    <a:pt x="1164166" y="938783"/>
                    <a:pt x="1020939" y="990066"/>
                  </a:cubicBezTo>
                  <a:cubicBezTo>
                    <a:pt x="1074574" y="1153655"/>
                    <a:pt x="1105461" y="1322925"/>
                    <a:pt x="1112368" y="1493146"/>
                  </a:cubicBezTo>
                  <a:lnTo>
                    <a:pt x="1469785" y="1493146"/>
                  </a:lnTo>
                  <a:close/>
                  <a:moveTo>
                    <a:pt x="1469785" y="182141"/>
                  </a:moveTo>
                  <a:cubicBezTo>
                    <a:pt x="1199839" y="204777"/>
                    <a:pt x="951477" y="303168"/>
                    <a:pt x="746615" y="456764"/>
                  </a:cubicBezTo>
                  <a:cubicBezTo>
                    <a:pt x="828296" y="562801"/>
                    <a:pt x="894225" y="677310"/>
                    <a:pt x="947434" y="796072"/>
                  </a:cubicBezTo>
                  <a:cubicBezTo>
                    <a:pt x="1113886" y="736067"/>
                    <a:pt x="1289644" y="700323"/>
                    <a:pt x="1469785" y="691530"/>
                  </a:cubicBezTo>
                  <a:close/>
                  <a:moveTo>
                    <a:pt x="2150063" y="992171"/>
                  </a:moveTo>
                  <a:cubicBezTo>
                    <a:pt x="1990712" y="935501"/>
                    <a:pt x="1822242" y="902595"/>
                    <a:pt x="1649785" y="897224"/>
                  </a:cubicBezTo>
                  <a:lnTo>
                    <a:pt x="1649785" y="1493146"/>
                  </a:lnTo>
                  <a:lnTo>
                    <a:pt x="2063712" y="1493146"/>
                  </a:lnTo>
                  <a:cubicBezTo>
                    <a:pt x="2069089" y="1323887"/>
                    <a:pt x="2098366" y="1155330"/>
                    <a:pt x="2150063" y="992171"/>
                  </a:cubicBezTo>
                  <a:close/>
                  <a:moveTo>
                    <a:pt x="2168848" y="2199110"/>
                  </a:moveTo>
                  <a:cubicBezTo>
                    <a:pt x="2108555" y="2028681"/>
                    <a:pt x="2073581" y="1851532"/>
                    <a:pt x="2065295" y="1673146"/>
                  </a:cubicBezTo>
                  <a:lnTo>
                    <a:pt x="1649785" y="1673146"/>
                  </a:lnTo>
                  <a:lnTo>
                    <a:pt x="1649785" y="2307299"/>
                  </a:lnTo>
                  <a:cubicBezTo>
                    <a:pt x="1829404" y="2299517"/>
                    <a:pt x="2004315" y="2261965"/>
                    <a:pt x="2168848" y="2199110"/>
                  </a:cubicBezTo>
                  <a:close/>
                  <a:moveTo>
                    <a:pt x="2422394" y="446879"/>
                  </a:moveTo>
                  <a:cubicBezTo>
                    <a:pt x="2204309" y="287209"/>
                    <a:pt x="1938140" y="189883"/>
                    <a:pt x="1649785" y="178919"/>
                  </a:cubicBezTo>
                  <a:lnTo>
                    <a:pt x="1649785" y="689876"/>
                  </a:lnTo>
                  <a:cubicBezTo>
                    <a:pt x="1846998" y="695154"/>
                    <a:pt x="2039668" y="732502"/>
                    <a:pt x="2221721" y="797410"/>
                  </a:cubicBezTo>
                  <a:cubicBezTo>
                    <a:pt x="2275056" y="675360"/>
                    <a:pt x="2341760" y="557662"/>
                    <a:pt x="2422394" y="446879"/>
                  </a:cubicBezTo>
                  <a:close/>
                  <a:moveTo>
                    <a:pt x="2447278" y="2722123"/>
                  </a:moveTo>
                  <a:cubicBezTo>
                    <a:pt x="2366121" y="2618714"/>
                    <a:pt x="2299534" y="2507403"/>
                    <a:pt x="2246145" y="2391362"/>
                  </a:cubicBezTo>
                  <a:cubicBezTo>
                    <a:pt x="2057375" y="2464119"/>
                    <a:pt x="1856285" y="2506958"/>
                    <a:pt x="1649785" y="2514779"/>
                  </a:cubicBezTo>
                  <a:lnTo>
                    <a:pt x="1649785" y="3008639"/>
                  </a:lnTo>
                  <a:cubicBezTo>
                    <a:pt x="1949198" y="2997255"/>
                    <a:pt x="2224691" y="2892757"/>
                    <a:pt x="2447278" y="2722123"/>
                  </a:cubicBezTo>
                  <a:close/>
                  <a:moveTo>
                    <a:pt x="2878934" y="1493146"/>
                  </a:moveTo>
                  <a:cubicBezTo>
                    <a:pt x="2723190" y="1307255"/>
                    <a:pt x="2529440" y="1161128"/>
                    <a:pt x="2313862" y="1060620"/>
                  </a:cubicBezTo>
                  <a:cubicBezTo>
                    <a:pt x="2270535" y="1201714"/>
                    <a:pt x="2245604" y="1347104"/>
                    <a:pt x="2240109" y="1493146"/>
                  </a:cubicBezTo>
                  <a:close/>
                  <a:moveTo>
                    <a:pt x="2890636" y="1673146"/>
                  </a:moveTo>
                  <a:lnTo>
                    <a:pt x="2241814" y="1673146"/>
                  </a:lnTo>
                  <a:cubicBezTo>
                    <a:pt x="2249736" y="1827102"/>
                    <a:pt x="2279520" y="1979973"/>
                    <a:pt x="2329964" y="2127513"/>
                  </a:cubicBezTo>
                  <a:cubicBezTo>
                    <a:pt x="2545677" y="2019923"/>
                    <a:pt x="2738160" y="1866413"/>
                    <a:pt x="2890636" y="1673146"/>
                  </a:cubicBezTo>
                  <a:close/>
                  <a:moveTo>
                    <a:pt x="2973035" y="1284386"/>
                  </a:moveTo>
                  <a:cubicBezTo>
                    <a:pt x="2912066" y="1001840"/>
                    <a:pt x="2765308" y="751379"/>
                    <a:pt x="2561381" y="561108"/>
                  </a:cubicBezTo>
                  <a:cubicBezTo>
                    <a:pt x="2489321" y="656437"/>
                    <a:pt x="2431363" y="759225"/>
                    <a:pt x="2384553" y="865647"/>
                  </a:cubicBezTo>
                  <a:cubicBezTo>
                    <a:pt x="2604520" y="964977"/>
                    <a:pt x="2804622" y="1106677"/>
                    <a:pt x="2973035" y="1284386"/>
                  </a:cubicBezTo>
                  <a:close/>
                  <a:moveTo>
                    <a:pt x="2974277" y="1897328"/>
                  </a:moveTo>
                  <a:cubicBezTo>
                    <a:pt x="2812488" y="2073933"/>
                    <a:pt x="2619878" y="2216690"/>
                    <a:pt x="2407486" y="2319665"/>
                  </a:cubicBezTo>
                  <a:cubicBezTo>
                    <a:pt x="2454169" y="2420503"/>
                    <a:pt x="2511856" y="2517376"/>
                    <a:pt x="2582047" y="2607468"/>
                  </a:cubicBezTo>
                  <a:cubicBezTo>
                    <a:pt x="2776399" y="2417974"/>
                    <a:pt x="2916061" y="2172750"/>
                    <a:pt x="2974277" y="1897328"/>
                  </a:cubicBezTo>
                  <a:close/>
                  <a:moveTo>
                    <a:pt x="3185463" y="1593779"/>
                  </a:moveTo>
                  <a:cubicBezTo>
                    <a:pt x="3185463" y="2473999"/>
                    <a:pt x="2471904" y="3187558"/>
                    <a:pt x="1591684" y="3187558"/>
                  </a:cubicBezTo>
                  <a:cubicBezTo>
                    <a:pt x="738111" y="3187558"/>
                    <a:pt x="41261" y="2516549"/>
                    <a:pt x="1913" y="1673146"/>
                  </a:cubicBezTo>
                  <a:lnTo>
                    <a:pt x="0" y="1673146"/>
                  </a:lnTo>
                  <a:lnTo>
                    <a:pt x="0" y="1493146"/>
                  </a:lnTo>
                  <a:lnTo>
                    <a:pt x="2750" y="1493146"/>
                  </a:lnTo>
                  <a:cubicBezTo>
                    <a:pt x="50490" y="700174"/>
                    <a:pt x="679654" y="64473"/>
                    <a:pt x="1469785" y="6156"/>
                  </a:cubicBezTo>
                  <a:lnTo>
                    <a:pt x="1469785" y="0"/>
                  </a:lnTo>
                  <a:lnTo>
                    <a:pt x="1591684" y="0"/>
                  </a:lnTo>
                  <a:lnTo>
                    <a:pt x="1649785" y="0"/>
                  </a:lnTo>
                  <a:lnTo>
                    <a:pt x="1649785" y="2934"/>
                  </a:lnTo>
                  <a:cubicBezTo>
                    <a:pt x="2503127" y="31654"/>
                    <a:pt x="3185463" y="733032"/>
                    <a:pt x="3185463" y="159377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5F271E4-37C6-4D36-B313-A1DB0E8E3889}"/>
              </a:ext>
            </a:extLst>
          </p:cNvPr>
          <p:cNvGrpSpPr/>
          <p:nvPr/>
        </p:nvGrpSpPr>
        <p:grpSpPr>
          <a:xfrm>
            <a:off x="3663949" y="3200017"/>
            <a:ext cx="4428492" cy="576064"/>
            <a:chOff x="3663949" y="3200017"/>
            <a:chExt cx="4428492" cy="576064"/>
          </a:xfrm>
        </p:grpSpPr>
        <p:grpSp>
          <p:nvGrpSpPr>
            <p:cNvPr id="28" name="Group 27"/>
            <p:cNvGrpSpPr/>
            <p:nvPr/>
          </p:nvGrpSpPr>
          <p:grpSpPr>
            <a:xfrm>
              <a:off x="3663949" y="3200017"/>
              <a:ext cx="4428492" cy="576064"/>
              <a:chOff x="4572000" y="1743934"/>
              <a:chExt cx="4428492" cy="576064"/>
            </a:xfrm>
            <a:solidFill>
              <a:schemeClr val="bg1">
                <a:lumMod val="95000"/>
              </a:schemeClr>
            </a:solidFill>
          </p:grpSpPr>
          <p:sp>
            <p:nvSpPr>
              <p:cNvPr id="29" name="Rectangle 28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Isosceles Triangle 29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4030304" y="3295316"/>
              <a:ext cx="37169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Filtrar</a:t>
              </a:r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melhores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Freeform 32">
              <a:extLst>
                <a:ext uri="{FF2B5EF4-FFF2-40B4-BE49-F238E27FC236}">
                  <a16:creationId xmlns:a16="http://schemas.microsoft.com/office/drawing/2014/main" id="{9C5A04AA-A50B-457A-A783-D941E78BCCDF}"/>
                </a:ext>
              </a:extLst>
            </p:cNvPr>
            <p:cNvSpPr/>
            <p:nvPr/>
          </p:nvSpPr>
          <p:spPr>
            <a:xfrm>
              <a:off x="7562837" y="3314578"/>
              <a:ext cx="394758" cy="361585"/>
            </a:xfrm>
            <a:custGeom>
              <a:avLst/>
              <a:gdLst/>
              <a:ahLst/>
              <a:cxnLst/>
              <a:rect l="l" t="t" r="r" b="b"/>
              <a:pathLst>
                <a:path w="3210745" h="2940925">
                  <a:moveTo>
                    <a:pt x="340528" y="2526682"/>
                  </a:moveTo>
                  <a:cubicBezTo>
                    <a:pt x="280875" y="2526682"/>
                    <a:pt x="232516" y="2575041"/>
                    <a:pt x="232516" y="2634694"/>
                  </a:cubicBezTo>
                  <a:cubicBezTo>
                    <a:pt x="232516" y="2694347"/>
                    <a:pt x="280875" y="2742706"/>
                    <a:pt x="340528" y="2742706"/>
                  </a:cubicBezTo>
                  <a:cubicBezTo>
                    <a:pt x="400181" y="2742706"/>
                    <a:pt x="448540" y="2694347"/>
                    <a:pt x="448540" y="2634694"/>
                  </a:cubicBezTo>
                  <a:cubicBezTo>
                    <a:pt x="448540" y="2575041"/>
                    <a:pt x="400181" y="2526682"/>
                    <a:pt x="340528" y="2526682"/>
                  </a:cubicBezTo>
                  <a:close/>
                  <a:moveTo>
                    <a:pt x="1821636" y="152"/>
                  </a:moveTo>
                  <a:cubicBezTo>
                    <a:pt x="1920275" y="-4956"/>
                    <a:pt x="2051571" y="119306"/>
                    <a:pt x="2102482" y="278737"/>
                  </a:cubicBezTo>
                  <a:cubicBezTo>
                    <a:pt x="2192513" y="649582"/>
                    <a:pt x="1575154" y="1213351"/>
                    <a:pt x="2006019" y="1236931"/>
                  </a:cubicBezTo>
                  <a:cubicBezTo>
                    <a:pt x="2310412" y="1206920"/>
                    <a:pt x="2473326" y="1176910"/>
                    <a:pt x="2803442" y="1166192"/>
                  </a:cubicBezTo>
                  <a:cubicBezTo>
                    <a:pt x="3103547" y="1170479"/>
                    <a:pt x="3152850" y="1361260"/>
                    <a:pt x="3002798" y="1564903"/>
                  </a:cubicBezTo>
                  <a:cubicBezTo>
                    <a:pt x="3191435" y="1575621"/>
                    <a:pt x="3347919" y="1869296"/>
                    <a:pt x="3022090" y="1989338"/>
                  </a:cubicBezTo>
                  <a:cubicBezTo>
                    <a:pt x="3332913" y="2182262"/>
                    <a:pt x="3154994" y="2426634"/>
                    <a:pt x="2977074" y="2471650"/>
                  </a:cubicBezTo>
                  <a:cubicBezTo>
                    <a:pt x="3127127" y="2606697"/>
                    <a:pt x="3109978" y="2709590"/>
                    <a:pt x="2957782" y="2793191"/>
                  </a:cubicBezTo>
                  <a:cubicBezTo>
                    <a:pt x="2620164" y="2932526"/>
                    <a:pt x="1747715" y="3028988"/>
                    <a:pt x="1253613" y="2818914"/>
                  </a:cubicBezTo>
                  <a:cubicBezTo>
                    <a:pt x="1018944" y="2738561"/>
                    <a:pt x="869067" y="2654318"/>
                    <a:pt x="700568" y="2648441"/>
                  </a:cubicBezTo>
                  <a:lnTo>
                    <a:pt x="700568" y="2796242"/>
                  </a:lnTo>
                  <a:cubicBezTo>
                    <a:pt x="700568" y="2860729"/>
                    <a:pt x="648291" y="2913006"/>
                    <a:pt x="583804" y="2913006"/>
                  </a:cubicBezTo>
                  <a:lnTo>
                    <a:pt x="0" y="2913006"/>
                  </a:lnTo>
                  <a:lnTo>
                    <a:pt x="0" y="1400838"/>
                  </a:lnTo>
                  <a:lnTo>
                    <a:pt x="583804" y="1400838"/>
                  </a:lnTo>
                  <a:cubicBezTo>
                    <a:pt x="648291" y="1400838"/>
                    <a:pt x="700568" y="1453115"/>
                    <a:pt x="700568" y="1517602"/>
                  </a:cubicBezTo>
                  <a:lnTo>
                    <a:pt x="700568" y="1571674"/>
                  </a:lnTo>
                  <a:cubicBezTo>
                    <a:pt x="721537" y="1568378"/>
                    <a:pt x="746526" y="1559634"/>
                    <a:pt x="784162" y="1539180"/>
                  </a:cubicBezTo>
                  <a:cubicBezTo>
                    <a:pt x="831321" y="1421281"/>
                    <a:pt x="890271" y="1323747"/>
                    <a:pt x="1034964" y="1191915"/>
                  </a:cubicBezTo>
                  <a:cubicBezTo>
                    <a:pt x="1257900" y="851081"/>
                    <a:pt x="1628744" y="677449"/>
                    <a:pt x="1703770" y="169413"/>
                  </a:cubicBezTo>
                  <a:cubicBezTo>
                    <a:pt x="1715024" y="52855"/>
                    <a:pt x="1762452" y="3217"/>
                    <a:pt x="1821636" y="1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/>
            </a:p>
          </p:txBody>
        </p: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96DFA5D7-D2E8-44E9-9CF9-195D70A8FC13}"/>
              </a:ext>
            </a:extLst>
          </p:cNvPr>
          <p:cNvGrpSpPr/>
          <p:nvPr/>
        </p:nvGrpSpPr>
        <p:grpSpPr>
          <a:xfrm>
            <a:off x="3305687" y="4108290"/>
            <a:ext cx="4428492" cy="576064"/>
            <a:chOff x="3305687" y="4108290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36" name="Group 35"/>
            <p:cNvGrpSpPr/>
            <p:nvPr/>
          </p:nvGrpSpPr>
          <p:grpSpPr>
            <a:xfrm>
              <a:off x="3305687" y="4108290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37" name="Rectangle 36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57" name="TextBox 56"/>
            <p:cNvSpPr txBox="1"/>
            <p:nvPr/>
          </p:nvSpPr>
          <p:spPr>
            <a:xfrm>
              <a:off x="3695748" y="4187864"/>
              <a:ext cx="371692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Analisar</a:t>
              </a:r>
              <a:r>
                <a:rPr lang="en-US" altLang="ko-KR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mercado</a:t>
              </a:r>
              <a:endPara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84693C49-05C6-4CD0-A900-4B843CF3016D}"/>
                </a:ext>
              </a:extLst>
            </p:cNvPr>
            <p:cNvSpPr/>
            <p:nvPr/>
          </p:nvSpPr>
          <p:spPr>
            <a:xfrm rot="18900000">
              <a:off x="7232834" y="4221905"/>
              <a:ext cx="201075" cy="447952"/>
            </a:xfrm>
            <a:custGeom>
              <a:avLst/>
              <a:gdLst/>
              <a:ahLst/>
              <a:cxnLst/>
              <a:rect l="l" t="t" r="r" b="b"/>
              <a:pathLst>
                <a:path w="154109" h="343323">
                  <a:moveTo>
                    <a:pt x="102909" y="313772"/>
                  </a:moveTo>
                  <a:lnTo>
                    <a:pt x="102909" y="328547"/>
                  </a:lnTo>
                  <a:cubicBezTo>
                    <a:pt x="102909" y="336708"/>
                    <a:pt x="96294" y="343322"/>
                    <a:pt x="88133" y="343323"/>
                  </a:cubicBezTo>
                  <a:lnTo>
                    <a:pt x="65975" y="343322"/>
                  </a:lnTo>
                  <a:cubicBezTo>
                    <a:pt x="57814" y="343322"/>
                    <a:pt x="51199" y="336708"/>
                    <a:pt x="51199" y="328547"/>
                  </a:cubicBezTo>
                  <a:cubicBezTo>
                    <a:pt x="51199" y="323622"/>
                    <a:pt x="51200" y="318696"/>
                    <a:pt x="51200" y="313771"/>
                  </a:cubicBezTo>
                  <a:close/>
                  <a:moveTo>
                    <a:pt x="123327" y="15459"/>
                  </a:moveTo>
                  <a:cubicBezTo>
                    <a:pt x="141678" y="29245"/>
                    <a:pt x="152926" y="50497"/>
                    <a:pt x="154008" y="73425"/>
                  </a:cubicBezTo>
                  <a:cubicBezTo>
                    <a:pt x="155089" y="96353"/>
                    <a:pt x="145890" y="118568"/>
                    <a:pt x="128916" y="134021"/>
                  </a:cubicBezTo>
                  <a:lnTo>
                    <a:pt x="119294" y="123450"/>
                  </a:lnTo>
                  <a:cubicBezTo>
                    <a:pt x="133118" y="110865"/>
                    <a:pt x="140611" y="92772"/>
                    <a:pt x="139730" y="74098"/>
                  </a:cubicBezTo>
                  <a:cubicBezTo>
                    <a:pt x="138850" y="55424"/>
                    <a:pt x="129689" y="38115"/>
                    <a:pt x="114743" y="26887"/>
                  </a:cubicBezTo>
                  <a:close/>
                  <a:moveTo>
                    <a:pt x="136698" y="17411"/>
                  </a:moveTo>
                  <a:cubicBezTo>
                    <a:pt x="103758" y="-15529"/>
                    <a:pt x="50351" y="-15529"/>
                    <a:pt x="17412" y="17411"/>
                  </a:cubicBezTo>
                  <a:cubicBezTo>
                    <a:pt x="-15528" y="50351"/>
                    <a:pt x="-15528" y="103757"/>
                    <a:pt x="17412" y="136697"/>
                  </a:cubicBezTo>
                  <a:cubicBezTo>
                    <a:pt x="50351" y="169637"/>
                    <a:pt x="103758" y="169637"/>
                    <a:pt x="136698" y="136697"/>
                  </a:cubicBezTo>
                  <a:cubicBezTo>
                    <a:pt x="169637" y="103757"/>
                    <a:pt x="169637" y="50351"/>
                    <a:pt x="136698" y="17411"/>
                  </a:cubicBezTo>
                  <a:close/>
                  <a:moveTo>
                    <a:pt x="154109" y="0"/>
                  </a:moveTo>
                  <a:cubicBezTo>
                    <a:pt x="196665" y="42556"/>
                    <a:pt x="196665" y="111552"/>
                    <a:pt x="154109" y="154108"/>
                  </a:cubicBezTo>
                  <a:cubicBezTo>
                    <a:pt x="139576" y="168641"/>
                    <a:pt x="121959" y="178211"/>
                    <a:pt x="102912" y="180994"/>
                  </a:cubicBezTo>
                  <a:lnTo>
                    <a:pt x="102912" y="308310"/>
                  </a:lnTo>
                  <a:lnTo>
                    <a:pt x="51197" y="308310"/>
                  </a:lnTo>
                  <a:lnTo>
                    <a:pt x="51197" y="180994"/>
                  </a:lnTo>
                  <a:cubicBezTo>
                    <a:pt x="32150" y="178211"/>
                    <a:pt x="14534" y="168641"/>
                    <a:pt x="0" y="154108"/>
                  </a:cubicBezTo>
                  <a:cubicBezTo>
                    <a:pt x="-42555" y="111552"/>
                    <a:pt x="-42555" y="42556"/>
                    <a:pt x="0" y="0"/>
                  </a:cubicBezTo>
                  <a:cubicBezTo>
                    <a:pt x="42556" y="-42556"/>
                    <a:pt x="111553" y="-42556"/>
                    <a:pt x="1541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FE3B98ED-74C2-40F0-BCFD-29C2EADD14FA}"/>
              </a:ext>
            </a:extLst>
          </p:cNvPr>
          <p:cNvGrpSpPr/>
          <p:nvPr/>
        </p:nvGrpSpPr>
        <p:grpSpPr>
          <a:xfrm>
            <a:off x="4022211" y="2291744"/>
            <a:ext cx="4428492" cy="576064"/>
            <a:chOff x="4022211" y="2291744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20" name="Group 19"/>
            <p:cNvGrpSpPr/>
            <p:nvPr/>
          </p:nvGrpSpPr>
          <p:grpSpPr>
            <a:xfrm>
              <a:off x="4022211" y="2291744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21" name="Rectangle 20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444342"/>
                  </a:solidFill>
                </a:endParaRPr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444342"/>
                  </a:solidFill>
                </a:endParaRPr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4380474" y="2387664"/>
              <a:ext cx="3353705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rgbClr val="444342"/>
                  </a:solidFill>
                  <a:cs typeface="Arial" pitchFamily="34" charset="0"/>
                </a:rPr>
                <a:t>Indicadores</a:t>
              </a:r>
              <a:endParaRPr lang="ko-KR" altLang="en-US" sz="2000" b="1" dirty="0">
                <a:solidFill>
                  <a:srgbClr val="444342"/>
                </a:solidFill>
                <a:cs typeface="Arial" pitchFamily="34" charset="0"/>
              </a:endParaRPr>
            </a:p>
          </p:txBody>
        </p:sp>
        <p:sp>
          <p:nvSpPr>
            <p:cNvPr id="64" name="Rectangle 30">
              <a:extLst>
                <a:ext uri="{FF2B5EF4-FFF2-40B4-BE49-F238E27FC236}">
                  <a16:creationId xmlns:a16="http://schemas.microsoft.com/office/drawing/2014/main" id="{3BFEE74E-183A-4C32-9BDF-AC2573B061E0}"/>
                </a:ext>
              </a:extLst>
            </p:cNvPr>
            <p:cNvSpPr/>
            <p:nvPr/>
          </p:nvSpPr>
          <p:spPr>
            <a:xfrm>
              <a:off x="7811058" y="2355092"/>
              <a:ext cx="428579" cy="427326"/>
            </a:xfrm>
            <a:custGeom>
              <a:avLst/>
              <a:gdLst/>
              <a:ahLst/>
              <a:cxnLst/>
              <a:rect l="l" t="t" r="r" b="b"/>
              <a:pathLst>
                <a:path w="3240000" h="3230531">
                  <a:moveTo>
                    <a:pt x="720000" y="2697973"/>
                  </a:moveTo>
                  <a:cubicBezTo>
                    <a:pt x="680235" y="2697973"/>
                    <a:pt x="648000" y="2730208"/>
                    <a:pt x="648000" y="2769973"/>
                  </a:cubicBezTo>
                  <a:cubicBezTo>
                    <a:pt x="648000" y="2809738"/>
                    <a:pt x="680235" y="2841973"/>
                    <a:pt x="720000" y="2841973"/>
                  </a:cubicBezTo>
                  <a:lnTo>
                    <a:pt x="2520000" y="2841973"/>
                  </a:lnTo>
                  <a:cubicBezTo>
                    <a:pt x="2559765" y="2841973"/>
                    <a:pt x="2592000" y="2809738"/>
                    <a:pt x="2592000" y="2769973"/>
                  </a:cubicBezTo>
                  <a:cubicBezTo>
                    <a:pt x="2592000" y="2730208"/>
                    <a:pt x="2559765" y="2697973"/>
                    <a:pt x="2520000" y="2697973"/>
                  </a:cubicBezTo>
                  <a:close/>
                  <a:moveTo>
                    <a:pt x="720000" y="2366733"/>
                  </a:moveTo>
                  <a:cubicBezTo>
                    <a:pt x="680235" y="2366733"/>
                    <a:pt x="648000" y="2398968"/>
                    <a:pt x="648000" y="2438733"/>
                  </a:cubicBezTo>
                  <a:cubicBezTo>
                    <a:pt x="648000" y="2478498"/>
                    <a:pt x="680235" y="2510733"/>
                    <a:pt x="720000" y="2510733"/>
                  </a:cubicBezTo>
                  <a:lnTo>
                    <a:pt x="2520000" y="2510733"/>
                  </a:lnTo>
                  <a:cubicBezTo>
                    <a:pt x="2559765" y="2510733"/>
                    <a:pt x="2592000" y="2478498"/>
                    <a:pt x="2592000" y="2438733"/>
                  </a:cubicBezTo>
                  <a:cubicBezTo>
                    <a:pt x="2592000" y="2398968"/>
                    <a:pt x="2559765" y="2366733"/>
                    <a:pt x="2520000" y="2366733"/>
                  </a:cubicBezTo>
                  <a:close/>
                  <a:moveTo>
                    <a:pt x="720000" y="2035493"/>
                  </a:moveTo>
                  <a:cubicBezTo>
                    <a:pt x="680235" y="2035493"/>
                    <a:pt x="648000" y="2067728"/>
                    <a:pt x="648000" y="2107493"/>
                  </a:cubicBezTo>
                  <a:cubicBezTo>
                    <a:pt x="648000" y="2147258"/>
                    <a:pt x="680235" y="2179493"/>
                    <a:pt x="720000" y="2179493"/>
                  </a:cubicBezTo>
                  <a:lnTo>
                    <a:pt x="2520000" y="2179493"/>
                  </a:lnTo>
                  <a:cubicBezTo>
                    <a:pt x="2559765" y="2179493"/>
                    <a:pt x="2592000" y="2147258"/>
                    <a:pt x="2592000" y="2107493"/>
                  </a:cubicBezTo>
                  <a:cubicBezTo>
                    <a:pt x="2592000" y="2067728"/>
                    <a:pt x="2559765" y="2035493"/>
                    <a:pt x="2520000" y="2035493"/>
                  </a:cubicBezTo>
                  <a:close/>
                  <a:moveTo>
                    <a:pt x="720000" y="1704253"/>
                  </a:moveTo>
                  <a:cubicBezTo>
                    <a:pt x="680235" y="1704253"/>
                    <a:pt x="648000" y="1736488"/>
                    <a:pt x="648000" y="1776253"/>
                  </a:cubicBezTo>
                  <a:cubicBezTo>
                    <a:pt x="648000" y="1816018"/>
                    <a:pt x="680235" y="1848253"/>
                    <a:pt x="720000" y="1848253"/>
                  </a:cubicBezTo>
                  <a:lnTo>
                    <a:pt x="2520000" y="1848253"/>
                  </a:lnTo>
                  <a:cubicBezTo>
                    <a:pt x="2559765" y="1848253"/>
                    <a:pt x="2592000" y="1816018"/>
                    <a:pt x="2592000" y="1776253"/>
                  </a:cubicBezTo>
                  <a:cubicBezTo>
                    <a:pt x="2592000" y="1736488"/>
                    <a:pt x="2559765" y="1704253"/>
                    <a:pt x="2520000" y="1704253"/>
                  </a:cubicBezTo>
                  <a:close/>
                  <a:moveTo>
                    <a:pt x="720000" y="1373013"/>
                  </a:moveTo>
                  <a:cubicBezTo>
                    <a:pt x="680235" y="1373013"/>
                    <a:pt x="648000" y="1405248"/>
                    <a:pt x="648000" y="1445013"/>
                  </a:cubicBezTo>
                  <a:cubicBezTo>
                    <a:pt x="648000" y="1484778"/>
                    <a:pt x="680235" y="1517013"/>
                    <a:pt x="720000" y="1517013"/>
                  </a:cubicBezTo>
                  <a:lnTo>
                    <a:pt x="2520000" y="1517013"/>
                  </a:lnTo>
                  <a:cubicBezTo>
                    <a:pt x="2559765" y="1517013"/>
                    <a:pt x="2592000" y="1484778"/>
                    <a:pt x="2592000" y="1445013"/>
                  </a:cubicBezTo>
                  <a:cubicBezTo>
                    <a:pt x="2592000" y="1405248"/>
                    <a:pt x="2559765" y="1373013"/>
                    <a:pt x="2520000" y="1373013"/>
                  </a:cubicBezTo>
                  <a:close/>
                  <a:moveTo>
                    <a:pt x="720000" y="1041773"/>
                  </a:moveTo>
                  <a:cubicBezTo>
                    <a:pt x="680235" y="1041773"/>
                    <a:pt x="648000" y="1074008"/>
                    <a:pt x="648000" y="1113773"/>
                  </a:cubicBezTo>
                  <a:cubicBezTo>
                    <a:pt x="648000" y="1153538"/>
                    <a:pt x="680235" y="1185773"/>
                    <a:pt x="720000" y="1185773"/>
                  </a:cubicBezTo>
                  <a:lnTo>
                    <a:pt x="2520000" y="1185773"/>
                  </a:lnTo>
                  <a:cubicBezTo>
                    <a:pt x="2559765" y="1185773"/>
                    <a:pt x="2592000" y="1153538"/>
                    <a:pt x="2592000" y="1113773"/>
                  </a:cubicBezTo>
                  <a:cubicBezTo>
                    <a:pt x="2592000" y="1074008"/>
                    <a:pt x="2559765" y="1041773"/>
                    <a:pt x="2520000" y="1041773"/>
                  </a:cubicBezTo>
                  <a:close/>
                  <a:moveTo>
                    <a:pt x="0" y="305988"/>
                  </a:moveTo>
                  <a:lnTo>
                    <a:pt x="181957" y="305988"/>
                  </a:lnTo>
                  <a:lnTo>
                    <a:pt x="181957" y="470032"/>
                  </a:lnTo>
                  <a:cubicBezTo>
                    <a:pt x="181957" y="599267"/>
                    <a:pt x="286722" y="704032"/>
                    <a:pt x="415957" y="704032"/>
                  </a:cubicBezTo>
                  <a:cubicBezTo>
                    <a:pt x="545192" y="704032"/>
                    <a:pt x="649957" y="599267"/>
                    <a:pt x="649957" y="470032"/>
                  </a:cubicBezTo>
                  <a:lnTo>
                    <a:pt x="649957" y="305988"/>
                  </a:lnTo>
                  <a:lnTo>
                    <a:pt x="802357" y="305988"/>
                  </a:lnTo>
                  <a:lnTo>
                    <a:pt x="802357" y="470031"/>
                  </a:lnTo>
                  <a:cubicBezTo>
                    <a:pt x="802357" y="599266"/>
                    <a:pt x="907122" y="704031"/>
                    <a:pt x="1036357" y="704031"/>
                  </a:cubicBezTo>
                  <a:cubicBezTo>
                    <a:pt x="1165592" y="704031"/>
                    <a:pt x="1270357" y="599266"/>
                    <a:pt x="1270357" y="470031"/>
                  </a:cubicBezTo>
                  <a:lnTo>
                    <a:pt x="1270357" y="305988"/>
                  </a:lnTo>
                  <a:lnTo>
                    <a:pt x="1422757" y="305988"/>
                  </a:lnTo>
                  <a:lnTo>
                    <a:pt x="1422757" y="470030"/>
                  </a:lnTo>
                  <a:cubicBezTo>
                    <a:pt x="1422757" y="599265"/>
                    <a:pt x="1527522" y="704030"/>
                    <a:pt x="1656757" y="704030"/>
                  </a:cubicBezTo>
                  <a:cubicBezTo>
                    <a:pt x="1785992" y="704030"/>
                    <a:pt x="1890757" y="599265"/>
                    <a:pt x="1890757" y="470030"/>
                  </a:cubicBezTo>
                  <a:lnTo>
                    <a:pt x="1890757" y="305988"/>
                  </a:lnTo>
                  <a:lnTo>
                    <a:pt x="2043157" y="305988"/>
                  </a:lnTo>
                  <a:lnTo>
                    <a:pt x="2043157" y="470029"/>
                  </a:lnTo>
                  <a:cubicBezTo>
                    <a:pt x="2043157" y="599264"/>
                    <a:pt x="2147922" y="704029"/>
                    <a:pt x="2277157" y="704029"/>
                  </a:cubicBezTo>
                  <a:cubicBezTo>
                    <a:pt x="2406392" y="704029"/>
                    <a:pt x="2511157" y="599264"/>
                    <a:pt x="2511157" y="470029"/>
                  </a:cubicBezTo>
                  <a:lnTo>
                    <a:pt x="2511157" y="305988"/>
                  </a:lnTo>
                  <a:lnTo>
                    <a:pt x="2663557" y="305988"/>
                  </a:lnTo>
                  <a:lnTo>
                    <a:pt x="2663557" y="470028"/>
                  </a:lnTo>
                  <a:cubicBezTo>
                    <a:pt x="2663557" y="599263"/>
                    <a:pt x="2768322" y="704028"/>
                    <a:pt x="2897557" y="704028"/>
                  </a:cubicBezTo>
                  <a:cubicBezTo>
                    <a:pt x="3026792" y="704028"/>
                    <a:pt x="3131557" y="599263"/>
                    <a:pt x="3131557" y="470028"/>
                  </a:cubicBezTo>
                  <a:lnTo>
                    <a:pt x="3131557" y="305988"/>
                  </a:lnTo>
                  <a:lnTo>
                    <a:pt x="3240000" y="305988"/>
                  </a:lnTo>
                  <a:lnTo>
                    <a:pt x="3240000" y="3230531"/>
                  </a:lnTo>
                  <a:lnTo>
                    <a:pt x="0" y="3230531"/>
                  </a:lnTo>
                  <a:close/>
                  <a:moveTo>
                    <a:pt x="415957" y="4"/>
                  </a:moveTo>
                  <a:cubicBezTo>
                    <a:pt x="485545" y="4"/>
                    <a:pt x="541957" y="56416"/>
                    <a:pt x="541957" y="126004"/>
                  </a:cubicBezTo>
                  <a:lnTo>
                    <a:pt x="541957" y="485972"/>
                  </a:lnTo>
                  <a:cubicBezTo>
                    <a:pt x="541957" y="555560"/>
                    <a:pt x="485545" y="611972"/>
                    <a:pt x="415957" y="611972"/>
                  </a:cubicBezTo>
                  <a:cubicBezTo>
                    <a:pt x="346369" y="611972"/>
                    <a:pt x="289957" y="555560"/>
                    <a:pt x="289957" y="485972"/>
                  </a:cubicBezTo>
                  <a:lnTo>
                    <a:pt x="289957" y="126004"/>
                  </a:lnTo>
                  <a:cubicBezTo>
                    <a:pt x="289957" y="56416"/>
                    <a:pt x="346369" y="4"/>
                    <a:pt x="415957" y="4"/>
                  </a:cubicBezTo>
                  <a:close/>
                  <a:moveTo>
                    <a:pt x="1036357" y="3"/>
                  </a:moveTo>
                  <a:cubicBezTo>
                    <a:pt x="1105945" y="3"/>
                    <a:pt x="1162357" y="56415"/>
                    <a:pt x="1162357" y="126003"/>
                  </a:cubicBezTo>
                  <a:lnTo>
                    <a:pt x="1162357" y="485971"/>
                  </a:lnTo>
                  <a:cubicBezTo>
                    <a:pt x="1162357" y="555559"/>
                    <a:pt x="1105945" y="611971"/>
                    <a:pt x="1036357" y="611971"/>
                  </a:cubicBezTo>
                  <a:cubicBezTo>
                    <a:pt x="966769" y="611971"/>
                    <a:pt x="910357" y="555559"/>
                    <a:pt x="910357" y="485971"/>
                  </a:cubicBezTo>
                  <a:lnTo>
                    <a:pt x="910357" y="126003"/>
                  </a:lnTo>
                  <a:cubicBezTo>
                    <a:pt x="910357" y="56415"/>
                    <a:pt x="966769" y="3"/>
                    <a:pt x="1036357" y="3"/>
                  </a:cubicBezTo>
                  <a:close/>
                  <a:moveTo>
                    <a:pt x="1656757" y="2"/>
                  </a:moveTo>
                  <a:cubicBezTo>
                    <a:pt x="1726345" y="2"/>
                    <a:pt x="1782757" y="56414"/>
                    <a:pt x="1782757" y="126002"/>
                  </a:cubicBezTo>
                  <a:lnTo>
                    <a:pt x="1782757" y="485970"/>
                  </a:lnTo>
                  <a:cubicBezTo>
                    <a:pt x="1782757" y="555558"/>
                    <a:pt x="1726345" y="611970"/>
                    <a:pt x="1656757" y="611970"/>
                  </a:cubicBezTo>
                  <a:cubicBezTo>
                    <a:pt x="1587169" y="611970"/>
                    <a:pt x="1530757" y="555558"/>
                    <a:pt x="1530757" y="485970"/>
                  </a:cubicBezTo>
                  <a:lnTo>
                    <a:pt x="1530757" y="126002"/>
                  </a:lnTo>
                  <a:cubicBezTo>
                    <a:pt x="1530757" y="56414"/>
                    <a:pt x="1587169" y="2"/>
                    <a:pt x="1656757" y="2"/>
                  </a:cubicBezTo>
                  <a:close/>
                  <a:moveTo>
                    <a:pt x="2277157" y="1"/>
                  </a:moveTo>
                  <a:cubicBezTo>
                    <a:pt x="2346745" y="1"/>
                    <a:pt x="2403157" y="56413"/>
                    <a:pt x="2403157" y="126001"/>
                  </a:cubicBezTo>
                  <a:lnTo>
                    <a:pt x="2403157" y="485969"/>
                  </a:lnTo>
                  <a:cubicBezTo>
                    <a:pt x="2403157" y="555557"/>
                    <a:pt x="2346745" y="611969"/>
                    <a:pt x="2277157" y="611969"/>
                  </a:cubicBezTo>
                  <a:cubicBezTo>
                    <a:pt x="2207569" y="611969"/>
                    <a:pt x="2151157" y="555557"/>
                    <a:pt x="2151157" y="485969"/>
                  </a:cubicBezTo>
                  <a:lnTo>
                    <a:pt x="2151157" y="126001"/>
                  </a:lnTo>
                  <a:cubicBezTo>
                    <a:pt x="2151157" y="56413"/>
                    <a:pt x="2207569" y="1"/>
                    <a:pt x="2277157" y="1"/>
                  </a:cubicBezTo>
                  <a:close/>
                  <a:moveTo>
                    <a:pt x="2897557" y="0"/>
                  </a:moveTo>
                  <a:cubicBezTo>
                    <a:pt x="2967145" y="0"/>
                    <a:pt x="3023557" y="56412"/>
                    <a:pt x="3023557" y="126000"/>
                  </a:cubicBezTo>
                  <a:lnTo>
                    <a:pt x="3023557" y="485968"/>
                  </a:lnTo>
                  <a:cubicBezTo>
                    <a:pt x="3023557" y="555556"/>
                    <a:pt x="2967145" y="611968"/>
                    <a:pt x="2897557" y="611968"/>
                  </a:cubicBezTo>
                  <a:cubicBezTo>
                    <a:pt x="2827969" y="611968"/>
                    <a:pt x="2771557" y="555556"/>
                    <a:pt x="2771557" y="485968"/>
                  </a:cubicBezTo>
                  <a:lnTo>
                    <a:pt x="2771557" y="126000"/>
                  </a:lnTo>
                  <a:cubicBezTo>
                    <a:pt x="2771557" y="56412"/>
                    <a:pt x="2827969" y="0"/>
                    <a:pt x="289755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>
                <a:solidFill>
                  <a:srgbClr val="44434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1626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A03420EB-ACFB-4878-853B-4BCC82733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275" y="1324276"/>
            <a:ext cx="8316416" cy="1359719"/>
          </a:xfrm>
          <a:prstGeom prst="rect">
            <a:avLst/>
          </a:prstGeom>
        </p:spPr>
      </p:pic>
      <p:graphicFrame>
        <p:nvGraphicFramePr>
          <p:cNvPr id="6" name="Table 14">
            <a:extLst>
              <a:ext uri="{FF2B5EF4-FFF2-40B4-BE49-F238E27FC236}">
                <a16:creationId xmlns:a16="http://schemas.microsoft.com/office/drawing/2014/main" id="{E1CE8687-96E2-485C-8C22-9A3AC15566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9657970"/>
              </p:ext>
            </p:extLst>
          </p:nvPr>
        </p:nvGraphicFramePr>
        <p:xfrm>
          <a:off x="501452" y="4148510"/>
          <a:ext cx="1960694" cy="439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6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946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&gt; 6%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7" name="Down Arrow 19">
            <a:extLst>
              <a:ext uri="{FF2B5EF4-FFF2-40B4-BE49-F238E27FC236}">
                <a16:creationId xmlns:a16="http://schemas.microsoft.com/office/drawing/2014/main" id="{5CDDC262-C890-4F44-B496-4A256FA2090C}"/>
              </a:ext>
            </a:extLst>
          </p:cNvPr>
          <p:cNvSpPr/>
          <p:nvPr/>
        </p:nvSpPr>
        <p:spPr>
          <a:xfrm>
            <a:off x="1381058" y="3679311"/>
            <a:ext cx="306917" cy="345188"/>
          </a:xfrm>
          <a:prstGeom prst="downArrow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Down Arrow 29">
            <a:extLst>
              <a:ext uri="{FF2B5EF4-FFF2-40B4-BE49-F238E27FC236}">
                <a16:creationId xmlns:a16="http://schemas.microsoft.com/office/drawing/2014/main" id="{461745FB-42CA-4EAD-9DD6-49AADDB614F7}"/>
              </a:ext>
            </a:extLst>
          </p:cNvPr>
          <p:cNvSpPr/>
          <p:nvPr/>
        </p:nvSpPr>
        <p:spPr>
          <a:xfrm>
            <a:off x="5460680" y="3679311"/>
            <a:ext cx="306917" cy="345188"/>
          </a:xfrm>
          <a:prstGeom prst="downArrow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Down Arrow 30">
            <a:extLst>
              <a:ext uri="{FF2B5EF4-FFF2-40B4-BE49-F238E27FC236}">
                <a16:creationId xmlns:a16="http://schemas.microsoft.com/office/drawing/2014/main" id="{6C224ED5-19AA-43F8-9F98-DEAD0E2FA334}"/>
              </a:ext>
            </a:extLst>
          </p:cNvPr>
          <p:cNvSpPr/>
          <p:nvPr/>
        </p:nvSpPr>
        <p:spPr>
          <a:xfrm>
            <a:off x="3420869" y="3679311"/>
            <a:ext cx="306917" cy="345188"/>
          </a:xfrm>
          <a:prstGeom prst="downArrow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4"/>
              </a:solidFill>
            </a:endParaRPr>
          </a:p>
        </p:txBody>
      </p:sp>
      <p:sp>
        <p:nvSpPr>
          <p:cNvPr id="20" name="Down Arrow 31">
            <a:extLst>
              <a:ext uri="{FF2B5EF4-FFF2-40B4-BE49-F238E27FC236}">
                <a16:creationId xmlns:a16="http://schemas.microsoft.com/office/drawing/2014/main" id="{549CBDEF-F942-4A4D-9198-B0FA7981ED4E}"/>
              </a:ext>
            </a:extLst>
          </p:cNvPr>
          <p:cNvSpPr/>
          <p:nvPr/>
        </p:nvSpPr>
        <p:spPr>
          <a:xfrm>
            <a:off x="7500491" y="3679311"/>
            <a:ext cx="306917" cy="345188"/>
          </a:xfrm>
          <a:prstGeom prst="downArrow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4"/>
              </a:solidFill>
            </a:endParaRPr>
          </a:p>
        </p:txBody>
      </p:sp>
      <p:grpSp>
        <p:nvGrpSpPr>
          <p:cNvPr id="34" name="Agrupar 33">
            <a:extLst>
              <a:ext uri="{FF2B5EF4-FFF2-40B4-BE49-F238E27FC236}">
                <a16:creationId xmlns:a16="http://schemas.microsoft.com/office/drawing/2014/main" id="{7E7E79AF-DB59-4D07-989B-A1FE32D45620}"/>
              </a:ext>
            </a:extLst>
          </p:cNvPr>
          <p:cNvGrpSpPr/>
          <p:nvPr/>
        </p:nvGrpSpPr>
        <p:grpSpPr>
          <a:xfrm>
            <a:off x="486275" y="3087814"/>
            <a:ext cx="2096484" cy="484632"/>
            <a:chOff x="486274" y="3087814"/>
            <a:chExt cx="2232277" cy="484632"/>
          </a:xfrm>
        </p:grpSpPr>
        <p:sp>
          <p:nvSpPr>
            <p:cNvPr id="11" name="Chevron 3">
              <a:extLst>
                <a:ext uri="{FF2B5EF4-FFF2-40B4-BE49-F238E27FC236}">
                  <a16:creationId xmlns:a16="http://schemas.microsoft.com/office/drawing/2014/main" id="{8238B0FF-7749-41C3-A319-D31CA27BDFD4}"/>
                </a:ext>
              </a:extLst>
            </p:cNvPr>
            <p:cNvSpPr/>
            <p:nvPr/>
          </p:nvSpPr>
          <p:spPr>
            <a:xfrm>
              <a:off x="486274" y="3087814"/>
              <a:ext cx="2232277" cy="484632"/>
            </a:xfrm>
            <a:prstGeom prst="chevron">
              <a:avLst>
                <a:gd name="adj" fmla="val 3820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b="1">
                <a:solidFill>
                  <a:schemeClr val="tx1"/>
                </a:solidFill>
              </a:endParaRPr>
            </a:p>
          </p:txBody>
        </p:sp>
        <p:sp>
          <p:nvSpPr>
            <p:cNvPr id="22" name="TextBox 33">
              <a:extLst>
                <a:ext uri="{FF2B5EF4-FFF2-40B4-BE49-F238E27FC236}">
                  <a16:creationId xmlns:a16="http://schemas.microsoft.com/office/drawing/2014/main" id="{91DBC602-0282-4428-BFB9-CE8B05177DAB}"/>
                </a:ext>
              </a:extLst>
            </p:cNvPr>
            <p:cNvSpPr txBox="1"/>
            <p:nvPr/>
          </p:nvSpPr>
          <p:spPr>
            <a:xfrm>
              <a:off x="717866" y="3147814"/>
              <a:ext cx="16470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Div</a:t>
              </a:r>
              <a:r>
                <a:rPr lang="en-US" altLang="ko-KR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Yield</a:t>
              </a:r>
              <a:endParaRPr lang="ko-KR" altLang="en-US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7CFC5DF2-53EE-498D-AA8F-8374A2B2C7BF}"/>
              </a:ext>
            </a:extLst>
          </p:cNvPr>
          <p:cNvGrpSpPr/>
          <p:nvPr/>
        </p:nvGrpSpPr>
        <p:grpSpPr>
          <a:xfrm>
            <a:off x="4554223" y="3087814"/>
            <a:ext cx="2096484" cy="484632"/>
            <a:chOff x="3786136" y="3087814"/>
            <a:chExt cx="2232277" cy="484632"/>
          </a:xfrm>
        </p:grpSpPr>
        <p:sp>
          <p:nvSpPr>
            <p:cNvPr id="13" name="Chevron 25">
              <a:extLst>
                <a:ext uri="{FF2B5EF4-FFF2-40B4-BE49-F238E27FC236}">
                  <a16:creationId xmlns:a16="http://schemas.microsoft.com/office/drawing/2014/main" id="{046CFF9F-EB05-47B0-B3EB-F77BD4AEBD9C}"/>
                </a:ext>
              </a:extLst>
            </p:cNvPr>
            <p:cNvSpPr/>
            <p:nvPr/>
          </p:nvSpPr>
          <p:spPr>
            <a:xfrm>
              <a:off x="3786136" y="3087814"/>
              <a:ext cx="2232277" cy="484632"/>
            </a:xfrm>
            <a:prstGeom prst="chevron">
              <a:avLst>
                <a:gd name="adj" fmla="val 3820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b="1">
                <a:solidFill>
                  <a:schemeClr val="tx1"/>
                </a:solidFill>
              </a:endParaRPr>
            </a:p>
          </p:txBody>
        </p:sp>
        <p:sp>
          <p:nvSpPr>
            <p:cNvPr id="23" name="TextBox 34">
              <a:extLst>
                <a:ext uri="{FF2B5EF4-FFF2-40B4-BE49-F238E27FC236}">
                  <a16:creationId xmlns:a16="http://schemas.microsoft.com/office/drawing/2014/main" id="{6FF0AC25-02BD-476B-9762-909A7B414E8E}"/>
                </a:ext>
              </a:extLst>
            </p:cNvPr>
            <p:cNvSpPr txBox="1"/>
            <p:nvPr/>
          </p:nvSpPr>
          <p:spPr>
            <a:xfrm>
              <a:off x="4030234" y="3147814"/>
              <a:ext cx="16470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P/L</a:t>
              </a:r>
              <a:endParaRPr lang="ko-KR" altLang="en-US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C9074FBF-5E07-43FD-A775-4C9670582120}"/>
              </a:ext>
            </a:extLst>
          </p:cNvPr>
          <p:cNvGrpSpPr/>
          <p:nvPr/>
        </p:nvGrpSpPr>
        <p:grpSpPr>
          <a:xfrm>
            <a:off x="2520249" y="3087814"/>
            <a:ext cx="2096484" cy="484632"/>
            <a:chOff x="2136205" y="3087814"/>
            <a:chExt cx="2232277" cy="484632"/>
          </a:xfrm>
        </p:grpSpPr>
        <p:sp>
          <p:nvSpPr>
            <p:cNvPr id="12" name="Chevron 24">
              <a:extLst>
                <a:ext uri="{FF2B5EF4-FFF2-40B4-BE49-F238E27FC236}">
                  <a16:creationId xmlns:a16="http://schemas.microsoft.com/office/drawing/2014/main" id="{D5A65A16-3676-4B93-A224-D7A3FE827EE4}"/>
                </a:ext>
              </a:extLst>
            </p:cNvPr>
            <p:cNvSpPr/>
            <p:nvPr/>
          </p:nvSpPr>
          <p:spPr>
            <a:xfrm>
              <a:off x="2136205" y="3087814"/>
              <a:ext cx="2232277" cy="484632"/>
            </a:xfrm>
            <a:prstGeom prst="chevron">
              <a:avLst>
                <a:gd name="adj" fmla="val 38208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b="1">
                <a:solidFill>
                  <a:schemeClr val="tx1"/>
                </a:solidFill>
              </a:endParaRPr>
            </a:p>
          </p:txBody>
        </p:sp>
        <p:sp>
          <p:nvSpPr>
            <p:cNvPr id="24" name="TextBox 35">
              <a:extLst>
                <a:ext uri="{FF2B5EF4-FFF2-40B4-BE49-F238E27FC236}">
                  <a16:creationId xmlns:a16="http://schemas.microsoft.com/office/drawing/2014/main" id="{482E3215-0BDD-4A3A-852B-EE25EF8DE193}"/>
                </a:ext>
              </a:extLst>
            </p:cNvPr>
            <p:cNvSpPr txBox="1"/>
            <p:nvPr/>
          </p:nvSpPr>
          <p:spPr>
            <a:xfrm>
              <a:off x="2374051" y="3147814"/>
              <a:ext cx="16470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Ativos</a:t>
              </a:r>
              <a:endParaRPr lang="ko-KR" altLang="en-US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F8FB163A-4E49-4C27-8755-9E728822F74B}"/>
              </a:ext>
            </a:extLst>
          </p:cNvPr>
          <p:cNvGrpSpPr/>
          <p:nvPr/>
        </p:nvGrpSpPr>
        <p:grpSpPr>
          <a:xfrm>
            <a:off x="6588196" y="3087814"/>
            <a:ext cx="2096484" cy="484632"/>
            <a:chOff x="6588195" y="3087814"/>
            <a:chExt cx="2232277" cy="484632"/>
          </a:xfrm>
        </p:grpSpPr>
        <p:sp>
          <p:nvSpPr>
            <p:cNvPr id="14" name="Chevron 26">
              <a:extLst>
                <a:ext uri="{FF2B5EF4-FFF2-40B4-BE49-F238E27FC236}">
                  <a16:creationId xmlns:a16="http://schemas.microsoft.com/office/drawing/2014/main" id="{33F8910D-8DC7-4B4E-A3DD-96DE6AFB0C41}"/>
                </a:ext>
              </a:extLst>
            </p:cNvPr>
            <p:cNvSpPr/>
            <p:nvPr/>
          </p:nvSpPr>
          <p:spPr>
            <a:xfrm>
              <a:off x="6588195" y="3087814"/>
              <a:ext cx="2232277" cy="484632"/>
            </a:xfrm>
            <a:prstGeom prst="chevron">
              <a:avLst>
                <a:gd name="adj" fmla="val 38208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schemeClr val="tx1"/>
                </a:solidFill>
              </a:endParaRPr>
            </a:p>
          </p:txBody>
        </p:sp>
        <p:sp>
          <p:nvSpPr>
            <p:cNvPr id="25" name="TextBox 36">
              <a:extLst>
                <a:ext uri="{FF2B5EF4-FFF2-40B4-BE49-F238E27FC236}">
                  <a16:creationId xmlns:a16="http://schemas.microsoft.com/office/drawing/2014/main" id="{6BFA9711-4A85-4581-BAE9-405B065DF4C7}"/>
                </a:ext>
              </a:extLst>
            </p:cNvPr>
            <p:cNvSpPr txBox="1"/>
            <p:nvPr/>
          </p:nvSpPr>
          <p:spPr>
            <a:xfrm>
              <a:off x="6804248" y="3184836"/>
              <a:ext cx="18374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1° </a:t>
              </a:r>
              <a:r>
                <a:rPr lang="en-US" altLang="ko-KR" sz="1400" b="1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Ano</a:t>
              </a:r>
              <a:r>
                <a:rPr lang="en-US" altLang="ko-KR" sz="14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Dividendo</a:t>
              </a:r>
              <a:endParaRPr lang="ko-KR" alt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aphicFrame>
        <p:nvGraphicFramePr>
          <p:cNvPr id="28" name="Table 14">
            <a:extLst>
              <a:ext uri="{FF2B5EF4-FFF2-40B4-BE49-F238E27FC236}">
                <a16:creationId xmlns:a16="http://schemas.microsoft.com/office/drawing/2014/main" id="{BE92540F-4BB7-4DC5-89DD-793530043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1071062"/>
              </p:ext>
            </p:extLst>
          </p:nvPr>
        </p:nvGraphicFramePr>
        <p:xfrm>
          <a:off x="2558176" y="4148510"/>
          <a:ext cx="1960694" cy="439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6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946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err="1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Ativos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&gt; </a:t>
                      </a:r>
                      <a:r>
                        <a:rPr lang="en-US" altLang="ko-KR" sz="1600" b="0" dirty="0" err="1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Passivos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9" name="Table 14">
            <a:extLst>
              <a:ext uri="{FF2B5EF4-FFF2-40B4-BE49-F238E27FC236}">
                <a16:creationId xmlns:a16="http://schemas.microsoft.com/office/drawing/2014/main" id="{247E5C25-0511-4533-8839-1F7E3D4C67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765869"/>
              </p:ext>
            </p:extLst>
          </p:nvPr>
        </p:nvGraphicFramePr>
        <p:xfrm>
          <a:off x="4614900" y="4148510"/>
          <a:ext cx="1960694" cy="439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6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946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&gt; 0 e &lt;18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0" name="Table 14">
            <a:extLst>
              <a:ext uri="{FF2B5EF4-FFF2-40B4-BE49-F238E27FC236}">
                <a16:creationId xmlns:a16="http://schemas.microsoft.com/office/drawing/2014/main" id="{C67D7B42-EF5F-47BB-A12C-839930DC8F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485573"/>
              </p:ext>
            </p:extLst>
          </p:nvPr>
        </p:nvGraphicFramePr>
        <p:xfrm>
          <a:off x="6671624" y="4148510"/>
          <a:ext cx="1960694" cy="439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6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946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&lt; 2008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1" name="Espaço Reservado para Texto 3">
            <a:extLst>
              <a:ext uri="{FF2B5EF4-FFF2-40B4-BE49-F238E27FC236}">
                <a16:creationId xmlns:a16="http://schemas.microsoft.com/office/drawing/2014/main" id="{22E4F7DE-B2E8-4CB1-9EFD-6139EF486319}"/>
              </a:ext>
            </a:extLst>
          </p:cNvPr>
          <p:cNvSpPr txBox="1">
            <a:spLocks/>
          </p:cNvSpPr>
          <p:nvPr/>
        </p:nvSpPr>
        <p:spPr>
          <a:xfrm>
            <a:off x="0" y="46422"/>
            <a:ext cx="3059832" cy="576064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600" b="0" kern="1200" baseline="0">
                <a:solidFill>
                  <a:schemeClr val="accent2"/>
                </a:solidFill>
                <a:latin typeface="+mj-lt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400" dirty="0">
                <a:solidFill>
                  <a:schemeClr val="bg1">
                    <a:lumMod val="75000"/>
                  </a:schemeClr>
                </a:solidFill>
              </a:rPr>
              <a:t>Filtrando empresas</a:t>
            </a:r>
          </a:p>
        </p:txBody>
      </p:sp>
    </p:spTree>
    <p:extLst>
      <p:ext uri="{BB962C8B-B14F-4D97-AF65-F5344CB8AC3E}">
        <p14:creationId xmlns:p14="http://schemas.microsoft.com/office/powerpoint/2010/main" val="2414504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0" dur="indefinite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3" dur="indefinite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7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0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3" dur="indefinite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7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0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3" dur="indefinite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6945EB2D-D349-4F82-8C47-8754CAF20A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6624540"/>
              </p:ext>
            </p:extLst>
          </p:nvPr>
        </p:nvGraphicFramePr>
        <p:xfrm>
          <a:off x="1313500" y="1250082"/>
          <a:ext cx="3168352" cy="3564132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1656184">
                  <a:extLst>
                    <a:ext uri="{9D8B030D-6E8A-4147-A177-3AD203B41FA5}">
                      <a16:colId xmlns:a16="http://schemas.microsoft.com/office/drawing/2014/main" val="3776570715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685964035"/>
                    </a:ext>
                  </a:extLst>
                </a:gridCol>
              </a:tblGrid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Santanense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CTSA3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2831266557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Santanense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CTSA4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577809474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Grendene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GRND3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3547108686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Sondotecnica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SOND6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1821481400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 err="1">
                          <a:effectLst/>
                        </a:rPr>
                        <a:t>Merc</a:t>
                      </a:r>
                      <a:r>
                        <a:rPr lang="pt-BR" sz="1500" dirty="0">
                          <a:effectLst/>
                        </a:rPr>
                        <a:t> </a:t>
                      </a:r>
                      <a:r>
                        <a:rPr lang="pt-BR" sz="1500" dirty="0" err="1">
                          <a:effectLst/>
                        </a:rPr>
                        <a:t>Financ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MERC4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3911723620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Par Al Bahia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PEAB3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780418809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Sondotecnica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SOND5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882227336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Telefônica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VIVT4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1602376258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Telefônica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VIVT3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3171873080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Unipar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UNIP6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817980516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 err="1">
                          <a:effectLst/>
                        </a:rPr>
                        <a:t>Inds</a:t>
                      </a:r>
                      <a:r>
                        <a:rPr lang="pt-BR" sz="1500" dirty="0">
                          <a:effectLst/>
                        </a:rPr>
                        <a:t> Romi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>
                          <a:effectLst/>
                        </a:rPr>
                        <a:t>ROMI3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2326778760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Unipar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UNIP5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631582376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 err="1">
                          <a:effectLst/>
                        </a:rPr>
                        <a:t>Tran</a:t>
                      </a:r>
                      <a:r>
                        <a:rPr lang="pt-BR" sz="1500" dirty="0">
                          <a:effectLst/>
                        </a:rPr>
                        <a:t> </a:t>
                      </a:r>
                      <a:r>
                        <a:rPr lang="pt-BR" sz="1500" dirty="0" err="1">
                          <a:effectLst/>
                        </a:rPr>
                        <a:t>Paulist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TRPL4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3004648032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7871785C-1BAD-4581-A2A4-E4F9A25155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882912"/>
              </p:ext>
            </p:extLst>
          </p:nvPr>
        </p:nvGraphicFramePr>
        <p:xfrm>
          <a:off x="5780649" y="1707654"/>
          <a:ext cx="1527655" cy="2467476"/>
        </p:xfrm>
        <a:graphic>
          <a:graphicData uri="http://schemas.openxmlformats.org/drawingml/2006/table">
            <a:tbl>
              <a:tblPr>
                <a:tableStyleId>{306799F8-075E-4A3A-A7F6-7FBC6576F1A4}</a:tableStyleId>
              </a:tblPr>
              <a:tblGrid>
                <a:gridCol w="1527655">
                  <a:extLst>
                    <a:ext uri="{9D8B030D-6E8A-4147-A177-3AD203B41FA5}">
                      <a16:colId xmlns:a16="http://schemas.microsoft.com/office/drawing/2014/main" val="567203141"/>
                    </a:ext>
                  </a:extLst>
                </a:gridCol>
              </a:tblGrid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Santanense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1375337524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Grendene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3177037705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Sondotecnica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2603469755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 err="1">
                          <a:effectLst/>
                        </a:rPr>
                        <a:t>Merc</a:t>
                      </a:r>
                      <a:r>
                        <a:rPr lang="pt-BR" sz="1500" dirty="0">
                          <a:effectLst/>
                        </a:rPr>
                        <a:t> </a:t>
                      </a:r>
                      <a:r>
                        <a:rPr lang="pt-BR" sz="1500" dirty="0" err="1">
                          <a:effectLst/>
                        </a:rPr>
                        <a:t>Financ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1172019474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Par Al Bahia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1777497464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Telefônica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3498990352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 err="1">
                          <a:effectLst/>
                        </a:rPr>
                        <a:t>Inds</a:t>
                      </a:r>
                      <a:r>
                        <a:rPr lang="pt-BR" sz="1500" dirty="0">
                          <a:effectLst/>
                        </a:rPr>
                        <a:t> Romi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1779939488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>
                          <a:effectLst/>
                        </a:rPr>
                        <a:t>Unipar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754947401"/>
                  </a:ext>
                </a:extLst>
              </a:tr>
              <a:tr h="274164">
                <a:tc>
                  <a:txBody>
                    <a:bodyPr/>
                    <a:lstStyle/>
                    <a:p>
                      <a:pPr algn="ctr"/>
                      <a:r>
                        <a:rPr lang="pt-BR" sz="1500" dirty="0" err="1">
                          <a:effectLst/>
                        </a:rPr>
                        <a:t>Tran</a:t>
                      </a:r>
                      <a:r>
                        <a:rPr lang="pt-BR" sz="1500" dirty="0">
                          <a:effectLst/>
                        </a:rPr>
                        <a:t> </a:t>
                      </a:r>
                      <a:r>
                        <a:rPr lang="pt-BR" sz="1500" dirty="0" err="1">
                          <a:effectLst/>
                        </a:rPr>
                        <a:t>Paulist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003" marR="12003" marT="9603" marB="9603" anchor="ctr"/>
                </a:tc>
                <a:extLst>
                  <a:ext uri="{0D108BD9-81ED-4DB2-BD59-A6C34878D82A}">
                    <a16:rowId xmlns:a16="http://schemas.microsoft.com/office/drawing/2014/main" val="3889273041"/>
                  </a:ext>
                </a:extLst>
              </a:tr>
            </a:tbl>
          </a:graphicData>
        </a:graphic>
      </p:graphicFrame>
      <p:sp>
        <p:nvSpPr>
          <p:cNvPr id="6" name="Triângulo isósceles 5">
            <a:extLst>
              <a:ext uri="{FF2B5EF4-FFF2-40B4-BE49-F238E27FC236}">
                <a16:creationId xmlns:a16="http://schemas.microsoft.com/office/drawing/2014/main" id="{F5A3EF47-F5E5-497B-A46F-1C33FDE7B5FA}"/>
              </a:ext>
            </a:extLst>
          </p:cNvPr>
          <p:cNvSpPr/>
          <p:nvPr/>
        </p:nvSpPr>
        <p:spPr>
          <a:xfrm rot="5400000">
            <a:off x="3490306" y="2816788"/>
            <a:ext cx="3281888" cy="43072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Espaço Reservado para Texto 3">
            <a:extLst>
              <a:ext uri="{FF2B5EF4-FFF2-40B4-BE49-F238E27FC236}">
                <a16:creationId xmlns:a16="http://schemas.microsoft.com/office/drawing/2014/main" id="{8204F8F7-2502-4AE8-B8D9-03BDBBD1231A}"/>
              </a:ext>
            </a:extLst>
          </p:cNvPr>
          <p:cNvSpPr txBox="1">
            <a:spLocks/>
          </p:cNvSpPr>
          <p:nvPr/>
        </p:nvSpPr>
        <p:spPr>
          <a:xfrm>
            <a:off x="0" y="46422"/>
            <a:ext cx="3059832" cy="576064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600" b="0" kern="1200" baseline="0">
                <a:solidFill>
                  <a:schemeClr val="accent2"/>
                </a:solidFill>
                <a:latin typeface="+mj-lt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400" dirty="0">
                <a:solidFill>
                  <a:schemeClr val="bg1">
                    <a:lumMod val="75000"/>
                  </a:schemeClr>
                </a:solidFill>
              </a:rPr>
              <a:t>Filtrando empresas</a:t>
            </a:r>
          </a:p>
        </p:txBody>
      </p:sp>
    </p:spTree>
    <p:extLst>
      <p:ext uri="{BB962C8B-B14F-4D97-AF65-F5344CB8AC3E}">
        <p14:creationId xmlns:p14="http://schemas.microsoft.com/office/powerpoint/2010/main" val="3534881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1364EB2-C61C-46A5-8657-FD6E83DA8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533158"/>
            <a:ext cx="8496944" cy="2706633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4DD6BA08-B4CA-479F-9FC1-A87EDC35240B}"/>
              </a:ext>
            </a:extLst>
          </p:cNvPr>
          <p:cNvSpPr/>
          <p:nvPr/>
        </p:nvSpPr>
        <p:spPr>
          <a:xfrm>
            <a:off x="467544" y="3003798"/>
            <a:ext cx="8208912" cy="1368152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chemeClr val="accent2"/>
                </a:solidFill>
              </a:rPr>
              <a:t>Gráfico de dividendos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15C3B85-A9F3-4430-A937-85DFDC694624}"/>
              </a:ext>
            </a:extLst>
          </p:cNvPr>
          <p:cNvSpPr/>
          <p:nvPr/>
        </p:nvSpPr>
        <p:spPr>
          <a:xfrm>
            <a:off x="467544" y="1578859"/>
            <a:ext cx="8208912" cy="1368152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chemeClr val="bg1"/>
                </a:solidFill>
              </a:rPr>
              <a:t>Obtendo Dividendos</a:t>
            </a:r>
          </a:p>
        </p:txBody>
      </p:sp>
      <p:sp>
        <p:nvSpPr>
          <p:cNvPr id="12" name="Espaço Reservado para Texto 3">
            <a:extLst>
              <a:ext uri="{FF2B5EF4-FFF2-40B4-BE49-F238E27FC236}">
                <a16:creationId xmlns:a16="http://schemas.microsoft.com/office/drawing/2014/main" id="{C06CD692-1827-4FE6-9C09-760940C3C61E}"/>
              </a:ext>
            </a:extLst>
          </p:cNvPr>
          <p:cNvSpPr txBox="1">
            <a:spLocks/>
          </p:cNvSpPr>
          <p:nvPr/>
        </p:nvSpPr>
        <p:spPr>
          <a:xfrm>
            <a:off x="0" y="46422"/>
            <a:ext cx="3059832" cy="576064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600" b="0" kern="1200" baseline="0">
                <a:solidFill>
                  <a:schemeClr val="accent2"/>
                </a:solidFill>
                <a:latin typeface="+mj-lt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400" dirty="0">
                <a:solidFill>
                  <a:schemeClr val="bg1">
                    <a:lumMod val="75000"/>
                  </a:schemeClr>
                </a:solidFill>
              </a:rPr>
              <a:t>Filtrando empresas</a:t>
            </a:r>
          </a:p>
        </p:txBody>
      </p:sp>
    </p:spTree>
    <p:extLst>
      <p:ext uri="{BB962C8B-B14F-4D97-AF65-F5344CB8AC3E}">
        <p14:creationId xmlns:p14="http://schemas.microsoft.com/office/powerpoint/2010/main" val="153048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7239BCDA-6CF7-4000-A4EE-D30ACC046189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1F674BA-B956-4AEE-949C-79EA1AD466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0"/>
            <a:ext cx="85724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8876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8F461021-C587-418B-9B7C-826D95B81044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1F674BA-B956-4AEE-949C-79EA1AD466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0"/>
            <a:ext cx="8572499" cy="5143500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53AB9879-555A-4CD9-BDB2-D43D96EE0C89}"/>
              </a:ext>
            </a:extLst>
          </p:cNvPr>
          <p:cNvSpPr/>
          <p:nvPr/>
        </p:nvSpPr>
        <p:spPr>
          <a:xfrm>
            <a:off x="827584" y="267494"/>
            <a:ext cx="2016224" cy="1080120"/>
          </a:xfrm>
          <a:prstGeom prst="rect">
            <a:avLst/>
          </a:prstGeom>
          <a:solidFill>
            <a:srgbClr val="000000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1FC5F67-A4D5-42A5-ACB2-A2F2A9470048}"/>
              </a:ext>
            </a:extLst>
          </p:cNvPr>
          <p:cNvSpPr/>
          <p:nvPr/>
        </p:nvSpPr>
        <p:spPr>
          <a:xfrm>
            <a:off x="2867098" y="267494"/>
            <a:ext cx="2016224" cy="1080120"/>
          </a:xfrm>
          <a:prstGeom prst="rect">
            <a:avLst/>
          </a:prstGeom>
          <a:solidFill>
            <a:srgbClr val="000000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867D02A-B39E-4029-A49E-91BC9CBCD929}"/>
              </a:ext>
            </a:extLst>
          </p:cNvPr>
          <p:cNvSpPr/>
          <p:nvPr/>
        </p:nvSpPr>
        <p:spPr>
          <a:xfrm>
            <a:off x="4897810" y="2427734"/>
            <a:ext cx="2016224" cy="1080120"/>
          </a:xfrm>
          <a:prstGeom prst="rect">
            <a:avLst/>
          </a:prstGeom>
          <a:solidFill>
            <a:srgbClr val="000000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ACFBDD83-FE23-4C41-9A8F-21A191F5C904}"/>
              </a:ext>
            </a:extLst>
          </p:cNvPr>
          <p:cNvSpPr/>
          <p:nvPr/>
        </p:nvSpPr>
        <p:spPr>
          <a:xfrm>
            <a:off x="6948264" y="2427734"/>
            <a:ext cx="2016224" cy="1080120"/>
          </a:xfrm>
          <a:prstGeom prst="rect">
            <a:avLst/>
          </a:prstGeom>
          <a:solidFill>
            <a:srgbClr val="000000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D8AF708-BAEE-45F3-BF32-F6D39753631E}"/>
              </a:ext>
            </a:extLst>
          </p:cNvPr>
          <p:cNvSpPr/>
          <p:nvPr/>
        </p:nvSpPr>
        <p:spPr>
          <a:xfrm>
            <a:off x="827584" y="3540328"/>
            <a:ext cx="2016224" cy="1080120"/>
          </a:xfrm>
          <a:prstGeom prst="rect">
            <a:avLst/>
          </a:prstGeom>
          <a:solidFill>
            <a:srgbClr val="000000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3D7F539-E8A2-4E57-A209-6C1ED29EA1FC}"/>
              </a:ext>
            </a:extLst>
          </p:cNvPr>
          <p:cNvSpPr/>
          <p:nvPr/>
        </p:nvSpPr>
        <p:spPr>
          <a:xfrm>
            <a:off x="2867098" y="3540328"/>
            <a:ext cx="2016224" cy="1080120"/>
          </a:xfrm>
          <a:prstGeom prst="rect">
            <a:avLst/>
          </a:prstGeom>
          <a:solidFill>
            <a:srgbClr val="000000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388C1A0C-655C-463C-B595-948B28568BD8}"/>
              </a:ext>
            </a:extLst>
          </p:cNvPr>
          <p:cNvSpPr/>
          <p:nvPr/>
        </p:nvSpPr>
        <p:spPr>
          <a:xfrm>
            <a:off x="4906611" y="3540328"/>
            <a:ext cx="2016224" cy="1080120"/>
          </a:xfrm>
          <a:prstGeom prst="rect">
            <a:avLst/>
          </a:prstGeom>
          <a:solidFill>
            <a:srgbClr val="000000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00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4032448" y="339502"/>
            <a:ext cx="5111552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3600" dirty="0">
                <a:solidFill>
                  <a:schemeClr val="accent2"/>
                </a:solidFill>
                <a:cs typeface="Arial" pitchFamily="34" charset="0"/>
              </a:rPr>
              <a:t>Passo a passo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480374" y="1203598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4" name="Rectangle 13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  <p:sp>
          <p:nvSpPr>
            <p:cNvPr id="15" name="Isosceles Triangle 14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444342"/>
                </a:solidFill>
              </a:endParaRPr>
            </a:p>
          </p:txBody>
        </p:sp>
        <p:sp>
          <p:nvSpPr>
            <p:cNvPr id="16" name="Isosceles Triangle 15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122111" y="2111871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3" name="Rectangle 22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  <p:sp>
          <p:nvSpPr>
            <p:cNvPr id="24" name="Isosceles Triangle 23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  <p:sp>
          <p:nvSpPr>
            <p:cNvPr id="25" name="Isosceles Triangle 24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763849" y="3020144"/>
            <a:ext cx="3816400" cy="576064"/>
            <a:chOff x="4572000" y="1743933"/>
            <a:chExt cx="3816400" cy="57606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1" name="Rectangle 30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  <p:sp>
          <p:nvSpPr>
            <p:cNvPr id="32" name="Isosceles Triangle 31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444342"/>
                </a:solidFill>
              </a:endParaRPr>
            </a:p>
          </p:txBody>
        </p:sp>
        <p:sp>
          <p:nvSpPr>
            <p:cNvPr id="33" name="Isosceles Triangle 32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405587" y="3928417"/>
            <a:ext cx="3816400" cy="576064"/>
            <a:chOff x="4572000" y="1743933"/>
            <a:chExt cx="3816400" cy="576064"/>
          </a:xfrm>
          <a:solidFill>
            <a:srgbClr val="FFC000"/>
          </a:solidFill>
        </p:grpSpPr>
        <p:sp>
          <p:nvSpPr>
            <p:cNvPr id="39" name="Rectangle 38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Isosceles Triangle 39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Isosceles Triangle 40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3695748" y="1260765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444342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rgbClr val="444342"/>
              </a:solidFill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342756" y="2169038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44434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rgbClr val="444342"/>
              </a:solidFill>
              <a:cs typeface="Arial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989765" y="3077311"/>
            <a:ext cx="608526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444342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rgbClr val="444342"/>
              </a:solidFill>
              <a:cs typeface="Arial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636774" y="3985584"/>
            <a:ext cx="608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AA4B6A4-F925-4BCC-9468-8C5421D4D17A}"/>
              </a:ext>
            </a:extLst>
          </p:cNvPr>
          <p:cNvGrpSpPr/>
          <p:nvPr/>
        </p:nvGrpSpPr>
        <p:grpSpPr>
          <a:xfrm>
            <a:off x="4380474" y="1383471"/>
            <a:ext cx="4428492" cy="576064"/>
            <a:chOff x="4380474" y="1383471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11" name="Group 10"/>
            <p:cNvGrpSpPr/>
            <p:nvPr/>
          </p:nvGrpSpPr>
          <p:grpSpPr>
            <a:xfrm>
              <a:off x="4380474" y="1383471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2" name="Rectangle 1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44342"/>
                  </a:solidFill>
                </a:endParaRPr>
              </a:p>
            </p:txBody>
          </p:sp>
          <p:sp>
            <p:nvSpPr>
              <p:cNvPr id="7" name="Isosceles Triangle 6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444342"/>
                  </a:solidFill>
                </a:endParaRP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4733778" y="1463570"/>
              <a:ext cx="371692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rgbClr val="444342"/>
                  </a:solidFill>
                  <a:cs typeface="Arial" pitchFamily="34" charset="0"/>
                </a:rPr>
                <a:t>Nomes</a:t>
              </a:r>
              <a:r>
                <a:rPr lang="en-US" altLang="ko-KR" sz="2000" b="1" dirty="0">
                  <a:solidFill>
                    <a:srgbClr val="444342"/>
                  </a:solidFill>
                  <a:cs typeface="Arial" pitchFamily="34" charset="0"/>
                </a:rPr>
                <a:t> das </a:t>
              </a:r>
              <a:r>
                <a:rPr lang="en-US" altLang="ko-KR" sz="2000" b="1" dirty="0" err="1">
                  <a:solidFill>
                    <a:srgbClr val="444342"/>
                  </a:solidFill>
                  <a:cs typeface="Arial" pitchFamily="34" charset="0"/>
                </a:rPr>
                <a:t>empresas</a:t>
              </a:r>
              <a:endParaRPr lang="ko-KR" altLang="en-US" sz="2000" b="1" dirty="0">
                <a:solidFill>
                  <a:srgbClr val="444342"/>
                </a:solidFill>
                <a:cs typeface="Arial" pitchFamily="34" charset="0"/>
              </a:endParaRPr>
            </a:p>
          </p:txBody>
        </p:sp>
        <p:sp>
          <p:nvSpPr>
            <p:cNvPr id="58" name="Block Arc 14"/>
            <p:cNvSpPr/>
            <p:nvPr/>
          </p:nvSpPr>
          <p:spPr>
            <a:xfrm rot="16200000">
              <a:off x="8280667" y="1501355"/>
              <a:ext cx="340071" cy="340295"/>
            </a:xfrm>
            <a:custGeom>
              <a:avLst/>
              <a:gdLst/>
              <a:ahLst/>
              <a:cxnLst/>
              <a:rect l="l" t="t" r="r" b="b"/>
              <a:pathLst>
                <a:path w="3185463" h="3187558">
                  <a:moveTo>
                    <a:pt x="764000" y="2343999"/>
                  </a:moveTo>
                  <a:cubicBezTo>
                    <a:pt x="566798" y="2256389"/>
                    <a:pt x="385374" y="2134753"/>
                    <a:pt x="230072" y="1981662"/>
                  </a:cubicBezTo>
                  <a:cubicBezTo>
                    <a:pt x="297001" y="2223876"/>
                    <a:pt x="428049" y="2439341"/>
                    <a:pt x="603989" y="2608945"/>
                  </a:cubicBezTo>
                  <a:cubicBezTo>
                    <a:pt x="667739" y="2525681"/>
                    <a:pt x="720588" y="2436567"/>
                    <a:pt x="764000" y="2343999"/>
                  </a:cubicBezTo>
                  <a:close/>
                  <a:moveTo>
                    <a:pt x="783530" y="862903"/>
                  </a:moveTo>
                  <a:cubicBezTo>
                    <a:pt x="737619" y="760936"/>
                    <a:pt x="681240" y="662513"/>
                    <a:pt x="611676" y="571152"/>
                  </a:cubicBezTo>
                  <a:cubicBezTo>
                    <a:pt x="419218" y="754019"/>
                    <a:pt x="279227" y="991173"/>
                    <a:pt x="215545" y="1258034"/>
                  </a:cubicBezTo>
                  <a:cubicBezTo>
                    <a:pt x="378729" y="1090139"/>
                    <a:pt x="571934" y="956907"/>
                    <a:pt x="783530" y="862903"/>
                  </a:cubicBezTo>
                  <a:close/>
                  <a:moveTo>
                    <a:pt x="935657" y="1673146"/>
                  </a:moveTo>
                  <a:lnTo>
                    <a:pt x="227023" y="1673146"/>
                  </a:lnTo>
                  <a:cubicBezTo>
                    <a:pt x="393068" y="1882941"/>
                    <a:pt x="605618" y="2045968"/>
                    <a:pt x="844267" y="2153109"/>
                  </a:cubicBezTo>
                  <a:cubicBezTo>
                    <a:pt x="897907" y="1997390"/>
                    <a:pt x="928862" y="1835739"/>
                    <a:pt x="935657" y="1673146"/>
                  </a:cubicBezTo>
                  <a:close/>
                  <a:moveTo>
                    <a:pt x="935928" y="1493146"/>
                  </a:moveTo>
                  <a:cubicBezTo>
                    <a:pt x="928922" y="1345638"/>
                    <a:pt x="902278" y="1198995"/>
                    <a:pt x="856775" y="1056956"/>
                  </a:cubicBezTo>
                  <a:cubicBezTo>
                    <a:pt x="636768" y="1156959"/>
                    <a:pt x="439487" y="1304654"/>
                    <a:pt x="281464" y="1493146"/>
                  </a:cubicBezTo>
                  <a:close/>
                  <a:moveTo>
                    <a:pt x="1469785" y="2515107"/>
                  </a:moveTo>
                  <a:cubicBezTo>
                    <a:pt x="1283000" y="2508124"/>
                    <a:pt x="1100523" y="2472287"/>
                    <a:pt x="927628" y="2411229"/>
                  </a:cubicBezTo>
                  <a:cubicBezTo>
                    <a:pt x="876831" y="2520843"/>
                    <a:pt x="814172" y="2626182"/>
                    <a:pt x="738220" y="2724387"/>
                  </a:cubicBezTo>
                  <a:cubicBezTo>
                    <a:pt x="944637" y="2881665"/>
                    <a:pt x="1196120" y="2982471"/>
                    <a:pt x="1469785" y="3005418"/>
                  </a:cubicBezTo>
                  <a:close/>
                  <a:moveTo>
                    <a:pt x="1469785" y="1673146"/>
                  </a:moveTo>
                  <a:lnTo>
                    <a:pt x="1112275" y="1673146"/>
                  </a:lnTo>
                  <a:cubicBezTo>
                    <a:pt x="1105327" y="1858153"/>
                    <a:pt x="1070032" y="2042144"/>
                    <a:pt x="1008001" y="2219039"/>
                  </a:cubicBezTo>
                  <a:cubicBezTo>
                    <a:pt x="1155519" y="2270408"/>
                    <a:pt x="1310845" y="2300826"/>
                    <a:pt x="1469785" y="2307834"/>
                  </a:cubicBezTo>
                  <a:close/>
                  <a:moveTo>
                    <a:pt x="1469785" y="898989"/>
                  </a:moveTo>
                  <a:cubicBezTo>
                    <a:pt x="1315103" y="907762"/>
                    <a:pt x="1164166" y="938783"/>
                    <a:pt x="1020939" y="990066"/>
                  </a:cubicBezTo>
                  <a:cubicBezTo>
                    <a:pt x="1074574" y="1153655"/>
                    <a:pt x="1105461" y="1322925"/>
                    <a:pt x="1112368" y="1493146"/>
                  </a:cubicBezTo>
                  <a:lnTo>
                    <a:pt x="1469785" y="1493146"/>
                  </a:lnTo>
                  <a:close/>
                  <a:moveTo>
                    <a:pt x="1469785" y="182141"/>
                  </a:moveTo>
                  <a:cubicBezTo>
                    <a:pt x="1199839" y="204777"/>
                    <a:pt x="951477" y="303168"/>
                    <a:pt x="746615" y="456764"/>
                  </a:cubicBezTo>
                  <a:cubicBezTo>
                    <a:pt x="828296" y="562801"/>
                    <a:pt x="894225" y="677310"/>
                    <a:pt x="947434" y="796072"/>
                  </a:cubicBezTo>
                  <a:cubicBezTo>
                    <a:pt x="1113886" y="736067"/>
                    <a:pt x="1289644" y="700323"/>
                    <a:pt x="1469785" y="691530"/>
                  </a:cubicBezTo>
                  <a:close/>
                  <a:moveTo>
                    <a:pt x="2150063" y="992171"/>
                  </a:moveTo>
                  <a:cubicBezTo>
                    <a:pt x="1990712" y="935501"/>
                    <a:pt x="1822242" y="902595"/>
                    <a:pt x="1649785" y="897224"/>
                  </a:cubicBezTo>
                  <a:lnTo>
                    <a:pt x="1649785" y="1493146"/>
                  </a:lnTo>
                  <a:lnTo>
                    <a:pt x="2063712" y="1493146"/>
                  </a:lnTo>
                  <a:cubicBezTo>
                    <a:pt x="2069089" y="1323887"/>
                    <a:pt x="2098366" y="1155330"/>
                    <a:pt x="2150063" y="992171"/>
                  </a:cubicBezTo>
                  <a:close/>
                  <a:moveTo>
                    <a:pt x="2168848" y="2199110"/>
                  </a:moveTo>
                  <a:cubicBezTo>
                    <a:pt x="2108555" y="2028681"/>
                    <a:pt x="2073581" y="1851532"/>
                    <a:pt x="2065295" y="1673146"/>
                  </a:cubicBezTo>
                  <a:lnTo>
                    <a:pt x="1649785" y="1673146"/>
                  </a:lnTo>
                  <a:lnTo>
                    <a:pt x="1649785" y="2307299"/>
                  </a:lnTo>
                  <a:cubicBezTo>
                    <a:pt x="1829404" y="2299517"/>
                    <a:pt x="2004315" y="2261965"/>
                    <a:pt x="2168848" y="2199110"/>
                  </a:cubicBezTo>
                  <a:close/>
                  <a:moveTo>
                    <a:pt x="2422394" y="446879"/>
                  </a:moveTo>
                  <a:cubicBezTo>
                    <a:pt x="2204309" y="287209"/>
                    <a:pt x="1938140" y="189883"/>
                    <a:pt x="1649785" y="178919"/>
                  </a:cubicBezTo>
                  <a:lnTo>
                    <a:pt x="1649785" y="689876"/>
                  </a:lnTo>
                  <a:cubicBezTo>
                    <a:pt x="1846998" y="695154"/>
                    <a:pt x="2039668" y="732502"/>
                    <a:pt x="2221721" y="797410"/>
                  </a:cubicBezTo>
                  <a:cubicBezTo>
                    <a:pt x="2275056" y="675360"/>
                    <a:pt x="2341760" y="557662"/>
                    <a:pt x="2422394" y="446879"/>
                  </a:cubicBezTo>
                  <a:close/>
                  <a:moveTo>
                    <a:pt x="2447278" y="2722123"/>
                  </a:moveTo>
                  <a:cubicBezTo>
                    <a:pt x="2366121" y="2618714"/>
                    <a:pt x="2299534" y="2507403"/>
                    <a:pt x="2246145" y="2391362"/>
                  </a:cubicBezTo>
                  <a:cubicBezTo>
                    <a:pt x="2057375" y="2464119"/>
                    <a:pt x="1856285" y="2506958"/>
                    <a:pt x="1649785" y="2514779"/>
                  </a:cubicBezTo>
                  <a:lnTo>
                    <a:pt x="1649785" y="3008639"/>
                  </a:lnTo>
                  <a:cubicBezTo>
                    <a:pt x="1949198" y="2997255"/>
                    <a:pt x="2224691" y="2892757"/>
                    <a:pt x="2447278" y="2722123"/>
                  </a:cubicBezTo>
                  <a:close/>
                  <a:moveTo>
                    <a:pt x="2878934" y="1493146"/>
                  </a:moveTo>
                  <a:cubicBezTo>
                    <a:pt x="2723190" y="1307255"/>
                    <a:pt x="2529440" y="1161128"/>
                    <a:pt x="2313862" y="1060620"/>
                  </a:cubicBezTo>
                  <a:cubicBezTo>
                    <a:pt x="2270535" y="1201714"/>
                    <a:pt x="2245604" y="1347104"/>
                    <a:pt x="2240109" y="1493146"/>
                  </a:cubicBezTo>
                  <a:close/>
                  <a:moveTo>
                    <a:pt x="2890636" y="1673146"/>
                  </a:moveTo>
                  <a:lnTo>
                    <a:pt x="2241814" y="1673146"/>
                  </a:lnTo>
                  <a:cubicBezTo>
                    <a:pt x="2249736" y="1827102"/>
                    <a:pt x="2279520" y="1979973"/>
                    <a:pt x="2329964" y="2127513"/>
                  </a:cubicBezTo>
                  <a:cubicBezTo>
                    <a:pt x="2545677" y="2019923"/>
                    <a:pt x="2738160" y="1866413"/>
                    <a:pt x="2890636" y="1673146"/>
                  </a:cubicBezTo>
                  <a:close/>
                  <a:moveTo>
                    <a:pt x="2973035" y="1284386"/>
                  </a:moveTo>
                  <a:cubicBezTo>
                    <a:pt x="2912066" y="1001840"/>
                    <a:pt x="2765308" y="751379"/>
                    <a:pt x="2561381" y="561108"/>
                  </a:cubicBezTo>
                  <a:cubicBezTo>
                    <a:pt x="2489321" y="656437"/>
                    <a:pt x="2431363" y="759225"/>
                    <a:pt x="2384553" y="865647"/>
                  </a:cubicBezTo>
                  <a:cubicBezTo>
                    <a:pt x="2604520" y="964977"/>
                    <a:pt x="2804622" y="1106677"/>
                    <a:pt x="2973035" y="1284386"/>
                  </a:cubicBezTo>
                  <a:close/>
                  <a:moveTo>
                    <a:pt x="2974277" y="1897328"/>
                  </a:moveTo>
                  <a:cubicBezTo>
                    <a:pt x="2812488" y="2073933"/>
                    <a:pt x="2619878" y="2216690"/>
                    <a:pt x="2407486" y="2319665"/>
                  </a:cubicBezTo>
                  <a:cubicBezTo>
                    <a:pt x="2454169" y="2420503"/>
                    <a:pt x="2511856" y="2517376"/>
                    <a:pt x="2582047" y="2607468"/>
                  </a:cubicBezTo>
                  <a:cubicBezTo>
                    <a:pt x="2776399" y="2417974"/>
                    <a:pt x="2916061" y="2172750"/>
                    <a:pt x="2974277" y="1897328"/>
                  </a:cubicBezTo>
                  <a:close/>
                  <a:moveTo>
                    <a:pt x="3185463" y="1593779"/>
                  </a:moveTo>
                  <a:cubicBezTo>
                    <a:pt x="3185463" y="2473999"/>
                    <a:pt x="2471904" y="3187558"/>
                    <a:pt x="1591684" y="3187558"/>
                  </a:cubicBezTo>
                  <a:cubicBezTo>
                    <a:pt x="738111" y="3187558"/>
                    <a:pt x="41261" y="2516549"/>
                    <a:pt x="1913" y="1673146"/>
                  </a:cubicBezTo>
                  <a:lnTo>
                    <a:pt x="0" y="1673146"/>
                  </a:lnTo>
                  <a:lnTo>
                    <a:pt x="0" y="1493146"/>
                  </a:lnTo>
                  <a:lnTo>
                    <a:pt x="2750" y="1493146"/>
                  </a:lnTo>
                  <a:cubicBezTo>
                    <a:pt x="50490" y="700174"/>
                    <a:pt x="679654" y="64473"/>
                    <a:pt x="1469785" y="6156"/>
                  </a:cubicBezTo>
                  <a:lnTo>
                    <a:pt x="1469785" y="0"/>
                  </a:lnTo>
                  <a:lnTo>
                    <a:pt x="1591684" y="0"/>
                  </a:lnTo>
                  <a:lnTo>
                    <a:pt x="1649785" y="0"/>
                  </a:lnTo>
                  <a:lnTo>
                    <a:pt x="1649785" y="2934"/>
                  </a:lnTo>
                  <a:cubicBezTo>
                    <a:pt x="2503127" y="31654"/>
                    <a:pt x="3185463" y="733032"/>
                    <a:pt x="3185463" y="159377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rgbClr val="444342"/>
                </a:solidFill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5F271E4-37C6-4D36-B313-A1DB0E8E3889}"/>
              </a:ext>
            </a:extLst>
          </p:cNvPr>
          <p:cNvGrpSpPr/>
          <p:nvPr/>
        </p:nvGrpSpPr>
        <p:grpSpPr>
          <a:xfrm>
            <a:off x="3663949" y="3200017"/>
            <a:ext cx="4428492" cy="576064"/>
            <a:chOff x="3663949" y="3200017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28" name="Group 27"/>
            <p:cNvGrpSpPr/>
            <p:nvPr/>
          </p:nvGrpSpPr>
          <p:grpSpPr>
            <a:xfrm>
              <a:off x="3663949" y="3200017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29" name="Rectangle 28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444342"/>
                  </a:solidFill>
                </a:endParaRPr>
              </a:p>
            </p:txBody>
          </p:sp>
          <p:sp>
            <p:nvSpPr>
              <p:cNvPr id="30" name="Isosceles Triangle 29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444342"/>
                  </a:solidFill>
                </a:endParaRPr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4030304" y="3295316"/>
              <a:ext cx="371692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rgbClr val="444342"/>
                  </a:solidFill>
                  <a:cs typeface="Arial" pitchFamily="34" charset="0"/>
                </a:rPr>
                <a:t>Filtrar</a:t>
              </a:r>
              <a:r>
                <a:rPr lang="en-US" altLang="ko-KR" sz="2000" b="1" dirty="0">
                  <a:solidFill>
                    <a:srgbClr val="444342"/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rgbClr val="444342"/>
                  </a:solidFill>
                  <a:cs typeface="Arial" pitchFamily="34" charset="0"/>
                </a:rPr>
                <a:t>melhores</a:t>
              </a:r>
              <a:endParaRPr lang="ko-KR" altLang="en-US" sz="2000" b="1" dirty="0">
                <a:solidFill>
                  <a:srgbClr val="444342"/>
                </a:solidFill>
                <a:cs typeface="Arial" pitchFamily="34" charset="0"/>
              </a:endParaRPr>
            </a:p>
          </p:txBody>
        </p:sp>
        <p:sp>
          <p:nvSpPr>
            <p:cNvPr id="62" name="Freeform 32">
              <a:extLst>
                <a:ext uri="{FF2B5EF4-FFF2-40B4-BE49-F238E27FC236}">
                  <a16:creationId xmlns:a16="http://schemas.microsoft.com/office/drawing/2014/main" id="{9C5A04AA-A50B-457A-A783-D941E78BCCDF}"/>
                </a:ext>
              </a:extLst>
            </p:cNvPr>
            <p:cNvSpPr/>
            <p:nvPr/>
          </p:nvSpPr>
          <p:spPr>
            <a:xfrm>
              <a:off x="7562837" y="3314578"/>
              <a:ext cx="394758" cy="361585"/>
            </a:xfrm>
            <a:custGeom>
              <a:avLst/>
              <a:gdLst/>
              <a:ahLst/>
              <a:cxnLst/>
              <a:rect l="l" t="t" r="r" b="b"/>
              <a:pathLst>
                <a:path w="3210745" h="2940925">
                  <a:moveTo>
                    <a:pt x="340528" y="2526682"/>
                  </a:moveTo>
                  <a:cubicBezTo>
                    <a:pt x="280875" y="2526682"/>
                    <a:pt x="232516" y="2575041"/>
                    <a:pt x="232516" y="2634694"/>
                  </a:cubicBezTo>
                  <a:cubicBezTo>
                    <a:pt x="232516" y="2694347"/>
                    <a:pt x="280875" y="2742706"/>
                    <a:pt x="340528" y="2742706"/>
                  </a:cubicBezTo>
                  <a:cubicBezTo>
                    <a:pt x="400181" y="2742706"/>
                    <a:pt x="448540" y="2694347"/>
                    <a:pt x="448540" y="2634694"/>
                  </a:cubicBezTo>
                  <a:cubicBezTo>
                    <a:pt x="448540" y="2575041"/>
                    <a:pt x="400181" y="2526682"/>
                    <a:pt x="340528" y="2526682"/>
                  </a:cubicBezTo>
                  <a:close/>
                  <a:moveTo>
                    <a:pt x="1821636" y="152"/>
                  </a:moveTo>
                  <a:cubicBezTo>
                    <a:pt x="1920275" y="-4956"/>
                    <a:pt x="2051571" y="119306"/>
                    <a:pt x="2102482" y="278737"/>
                  </a:cubicBezTo>
                  <a:cubicBezTo>
                    <a:pt x="2192513" y="649582"/>
                    <a:pt x="1575154" y="1213351"/>
                    <a:pt x="2006019" y="1236931"/>
                  </a:cubicBezTo>
                  <a:cubicBezTo>
                    <a:pt x="2310412" y="1206920"/>
                    <a:pt x="2473326" y="1176910"/>
                    <a:pt x="2803442" y="1166192"/>
                  </a:cubicBezTo>
                  <a:cubicBezTo>
                    <a:pt x="3103547" y="1170479"/>
                    <a:pt x="3152850" y="1361260"/>
                    <a:pt x="3002798" y="1564903"/>
                  </a:cubicBezTo>
                  <a:cubicBezTo>
                    <a:pt x="3191435" y="1575621"/>
                    <a:pt x="3347919" y="1869296"/>
                    <a:pt x="3022090" y="1989338"/>
                  </a:cubicBezTo>
                  <a:cubicBezTo>
                    <a:pt x="3332913" y="2182262"/>
                    <a:pt x="3154994" y="2426634"/>
                    <a:pt x="2977074" y="2471650"/>
                  </a:cubicBezTo>
                  <a:cubicBezTo>
                    <a:pt x="3127127" y="2606697"/>
                    <a:pt x="3109978" y="2709590"/>
                    <a:pt x="2957782" y="2793191"/>
                  </a:cubicBezTo>
                  <a:cubicBezTo>
                    <a:pt x="2620164" y="2932526"/>
                    <a:pt x="1747715" y="3028988"/>
                    <a:pt x="1253613" y="2818914"/>
                  </a:cubicBezTo>
                  <a:cubicBezTo>
                    <a:pt x="1018944" y="2738561"/>
                    <a:pt x="869067" y="2654318"/>
                    <a:pt x="700568" y="2648441"/>
                  </a:cubicBezTo>
                  <a:lnTo>
                    <a:pt x="700568" y="2796242"/>
                  </a:lnTo>
                  <a:cubicBezTo>
                    <a:pt x="700568" y="2860729"/>
                    <a:pt x="648291" y="2913006"/>
                    <a:pt x="583804" y="2913006"/>
                  </a:cubicBezTo>
                  <a:lnTo>
                    <a:pt x="0" y="2913006"/>
                  </a:lnTo>
                  <a:lnTo>
                    <a:pt x="0" y="1400838"/>
                  </a:lnTo>
                  <a:lnTo>
                    <a:pt x="583804" y="1400838"/>
                  </a:lnTo>
                  <a:cubicBezTo>
                    <a:pt x="648291" y="1400838"/>
                    <a:pt x="700568" y="1453115"/>
                    <a:pt x="700568" y="1517602"/>
                  </a:cubicBezTo>
                  <a:lnTo>
                    <a:pt x="700568" y="1571674"/>
                  </a:lnTo>
                  <a:cubicBezTo>
                    <a:pt x="721537" y="1568378"/>
                    <a:pt x="746526" y="1559634"/>
                    <a:pt x="784162" y="1539180"/>
                  </a:cubicBezTo>
                  <a:cubicBezTo>
                    <a:pt x="831321" y="1421281"/>
                    <a:pt x="890271" y="1323747"/>
                    <a:pt x="1034964" y="1191915"/>
                  </a:cubicBezTo>
                  <a:cubicBezTo>
                    <a:pt x="1257900" y="851081"/>
                    <a:pt x="1628744" y="677449"/>
                    <a:pt x="1703770" y="169413"/>
                  </a:cubicBezTo>
                  <a:cubicBezTo>
                    <a:pt x="1715024" y="52855"/>
                    <a:pt x="1762452" y="3217"/>
                    <a:pt x="1821636" y="1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>
                <a:solidFill>
                  <a:srgbClr val="444342"/>
                </a:solidFill>
              </a:endParaRPr>
            </a:p>
          </p:txBody>
        </p: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96DFA5D7-D2E8-44E9-9CF9-195D70A8FC13}"/>
              </a:ext>
            </a:extLst>
          </p:cNvPr>
          <p:cNvGrpSpPr/>
          <p:nvPr/>
        </p:nvGrpSpPr>
        <p:grpSpPr>
          <a:xfrm>
            <a:off x="3305687" y="4108290"/>
            <a:ext cx="4428492" cy="576064"/>
            <a:chOff x="3305687" y="4108290"/>
            <a:chExt cx="4428492" cy="576064"/>
          </a:xfrm>
        </p:grpSpPr>
        <p:grpSp>
          <p:nvGrpSpPr>
            <p:cNvPr id="36" name="Group 35"/>
            <p:cNvGrpSpPr/>
            <p:nvPr/>
          </p:nvGrpSpPr>
          <p:grpSpPr>
            <a:xfrm>
              <a:off x="3305687" y="4108290"/>
              <a:ext cx="4428492" cy="576064"/>
              <a:chOff x="4572000" y="1743934"/>
              <a:chExt cx="4428492" cy="576064"/>
            </a:xfrm>
            <a:solidFill>
              <a:schemeClr val="bg1">
                <a:lumMod val="95000"/>
              </a:schemeClr>
            </a:solidFill>
          </p:grpSpPr>
          <p:sp>
            <p:nvSpPr>
              <p:cNvPr id="37" name="Rectangle 36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7" name="TextBox 56"/>
            <p:cNvSpPr txBox="1"/>
            <p:nvPr/>
          </p:nvSpPr>
          <p:spPr>
            <a:xfrm>
              <a:off x="3695748" y="4187864"/>
              <a:ext cx="37169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Analisar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84693C49-05C6-4CD0-A900-4B843CF3016D}"/>
                </a:ext>
              </a:extLst>
            </p:cNvPr>
            <p:cNvSpPr/>
            <p:nvPr/>
          </p:nvSpPr>
          <p:spPr>
            <a:xfrm rot="18900000">
              <a:off x="7232834" y="4221905"/>
              <a:ext cx="201075" cy="447952"/>
            </a:xfrm>
            <a:custGeom>
              <a:avLst/>
              <a:gdLst/>
              <a:ahLst/>
              <a:cxnLst/>
              <a:rect l="l" t="t" r="r" b="b"/>
              <a:pathLst>
                <a:path w="154109" h="343323">
                  <a:moveTo>
                    <a:pt x="102909" y="313772"/>
                  </a:moveTo>
                  <a:lnTo>
                    <a:pt x="102909" y="328547"/>
                  </a:lnTo>
                  <a:cubicBezTo>
                    <a:pt x="102909" y="336708"/>
                    <a:pt x="96294" y="343322"/>
                    <a:pt x="88133" y="343323"/>
                  </a:cubicBezTo>
                  <a:lnTo>
                    <a:pt x="65975" y="343322"/>
                  </a:lnTo>
                  <a:cubicBezTo>
                    <a:pt x="57814" y="343322"/>
                    <a:pt x="51199" y="336708"/>
                    <a:pt x="51199" y="328547"/>
                  </a:cubicBezTo>
                  <a:cubicBezTo>
                    <a:pt x="51199" y="323622"/>
                    <a:pt x="51200" y="318696"/>
                    <a:pt x="51200" y="313771"/>
                  </a:cubicBezTo>
                  <a:close/>
                  <a:moveTo>
                    <a:pt x="123327" y="15459"/>
                  </a:moveTo>
                  <a:cubicBezTo>
                    <a:pt x="141678" y="29245"/>
                    <a:pt x="152926" y="50497"/>
                    <a:pt x="154008" y="73425"/>
                  </a:cubicBezTo>
                  <a:cubicBezTo>
                    <a:pt x="155089" y="96353"/>
                    <a:pt x="145890" y="118568"/>
                    <a:pt x="128916" y="134021"/>
                  </a:cubicBezTo>
                  <a:lnTo>
                    <a:pt x="119294" y="123450"/>
                  </a:lnTo>
                  <a:cubicBezTo>
                    <a:pt x="133118" y="110865"/>
                    <a:pt x="140611" y="92772"/>
                    <a:pt x="139730" y="74098"/>
                  </a:cubicBezTo>
                  <a:cubicBezTo>
                    <a:pt x="138850" y="55424"/>
                    <a:pt x="129689" y="38115"/>
                    <a:pt x="114743" y="26887"/>
                  </a:cubicBezTo>
                  <a:close/>
                  <a:moveTo>
                    <a:pt x="136698" y="17411"/>
                  </a:moveTo>
                  <a:cubicBezTo>
                    <a:pt x="103758" y="-15529"/>
                    <a:pt x="50351" y="-15529"/>
                    <a:pt x="17412" y="17411"/>
                  </a:cubicBezTo>
                  <a:cubicBezTo>
                    <a:pt x="-15528" y="50351"/>
                    <a:pt x="-15528" y="103757"/>
                    <a:pt x="17412" y="136697"/>
                  </a:cubicBezTo>
                  <a:cubicBezTo>
                    <a:pt x="50351" y="169637"/>
                    <a:pt x="103758" y="169637"/>
                    <a:pt x="136698" y="136697"/>
                  </a:cubicBezTo>
                  <a:cubicBezTo>
                    <a:pt x="169637" y="103757"/>
                    <a:pt x="169637" y="50351"/>
                    <a:pt x="136698" y="17411"/>
                  </a:cubicBezTo>
                  <a:close/>
                  <a:moveTo>
                    <a:pt x="154109" y="0"/>
                  </a:moveTo>
                  <a:cubicBezTo>
                    <a:pt x="196665" y="42556"/>
                    <a:pt x="196665" y="111552"/>
                    <a:pt x="154109" y="154108"/>
                  </a:cubicBezTo>
                  <a:cubicBezTo>
                    <a:pt x="139576" y="168641"/>
                    <a:pt x="121959" y="178211"/>
                    <a:pt x="102912" y="180994"/>
                  </a:cubicBezTo>
                  <a:lnTo>
                    <a:pt x="102912" y="308310"/>
                  </a:lnTo>
                  <a:lnTo>
                    <a:pt x="51197" y="308310"/>
                  </a:lnTo>
                  <a:lnTo>
                    <a:pt x="51197" y="180994"/>
                  </a:lnTo>
                  <a:cubicBezTo>
                    <a:pt x="32150" y="178211"/>
                    <a:pt x="14534" y="168641"/>
                    <a:pt x="0" y="154108"/>
                  </a:cubicBezTo>
                  <a:cubicBezTo>
                    <a:pt x="-42555" y="111552"/>
                    <a:pt x="-42555" y="42556"/>
                    <a:pt x="0" y="0"/>
                  </a:cubicBezTo>
                  <a:cubicBezTo>
                    <a:pt x="42556" y="-42556"/>
                    <a:pt x="111553" y="-42556"/>
                    <a:pt x="1541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/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FE3B98ED-74C2-40F0-BCFD-29C2EADD14FA}"/>
              </a:ext>
            </a:extLst>
          </p:cNvPr>
          <p:cNvGrpSpPr/>
          <p:nvPr/>
        </p:nvGrpSpPr>
        <p:grpSpPr>
          <a:xfrm>
            <a:off x="4022211" y="2291744"/>
            <a:ext cx="4428492" cy="576064"/>
            <a:chOff x="4022211" y="2291744"/>
            <a:chExt cx="4428492" cy="576064"/>
          </a:xfrm>
          <a:solidFill>
            <a:schemeClr val="tx1">
              <a:lumMod val="85000"/>
              <a:lumOff val="15000"/>
            </a:schemeClr>
          </a:solidFill>
        </p:grpSpPr>
        <p:grpSp>
          <p:nvGrpSpPr>
            <p:cNvPr id="20" name="Group 19"/>
            <p:cNvGrpSpPr/>
            <p:nvPr/>
          </p:nvGrpSpPr>
          <p:grpSpPr>
            <a:xfrm>
              <a:off x="4022211" y="2291744"/>
              <a:ext cx="4428492" cy="576064"/>
              <a:chOff x="4572000" y="1743934"/>
              <a:chExt cx="4428492" cy="576064"/>
            </a:xfrm>
            <a:grpFill/>
          </p:grpSpPr>
          <p:sp>
            <p:nvSpPr>
              <p:cNvPr id="21" name="Rectangle 20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444342"/>
                  </a:solidFill>
                </a:endParaRPr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444342"/>
                  </a:solidFill>
                </a:endParaRPr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4380474" y="2387664"/>
              <a:ext cx="3353705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rgbClr val="444342"/>
                  </a:solidFill>
                  <a:cs typeface="Arial" pitchFamily="34" charset="0"/>
                </a:rPr>
                <a:t>Indicadores</a:t>
              </a:r>
              <a:endParaRPr lang="ko-KR" altLang="en-US" sz="2000" b="1" dirty="0">
                <a:solidFill>
                  <a:srgbClr val="444342"/>
                </a:solidFill>
                <a:cs typeface="Arial" pitchFamily="34" charset="0"/>
              </a:endParaRPr>
            </a:p>
          </p:txBody>
        </p:sp>
        <p:sp>
          <p:nvSpPr>
            <p:cNvPr id="64" name="Rectangle 30">
              <a:extLst>
                <a:ext uri="{FF2B5EF4-FFF2-40B4-BE49-F238E27FC236}">
                  <a16:creationId xmlns:a16="http://schemas.microsoft.com/office/drawing/2014/main" id="{3BFEE74E-183A-4C32-9BDF-AC2573B061E0}"/>
                </a:ext>
              </a:extLst>
            </p:cNvPr>
            <p:cNvSpPr/>
            <p:nvPr/>
          </p:nvSpPr>
          <p:spPr>
            <a:xfrm>
              <a:off x="7811058" y="2355092"/>
              <a:ext cx="428579" cy="427326"/>
            </a:xfrm>
            <a:custGeom>
              <a:avLst/>
              <a:gdLst/>
              <a:ahLst/>
              <a:cxnLst/>
              <a:rect l="l" t="t" r="r" b="b"/>
              <a:pathLst>
                <a:path w="3240000" h="3230531">
                  <a:moveTo>
                    <a:pt x="720000" y="2697973"/>
                  </a:moveTo>
                  <a:cubicBezTo>
                    <a:pt x="680235" y="2697973"/>
                    <a:pt x="648000" y="2730208"/>
                    <a:pt x="648000" y="2769973"/>
                  </a:cubicBezTo>
                  <a:cubicBezTo>
                    <a:pt x="648000" y="2809738"/>
                    <a:pt x="680235" y="2841973"/>
                    <a:pt x="720000" y="2841973"/>
                  </a:cubicBezTo>
                  <a:lnTo>
                    <a:pt x="2520000" y="2841973"/>
                  </a:lnTo>
                  <a:cubicBezTo>
                    <a:pt x="2559765" y="2841973"/>
                    <a:pt x="2592000" y="2809738"/>
                    <a:pt x="2592000" y="2769973"/>
                  </a:cubicBezTo>
                  <a:cubicBezTo>
                    <a:pt x="2592000" y="2730208"/>
                    <a:pt x="2559765" y="2697973"/>
                    <a:pt x="2520000" y="2697973"/>
                  </a:cubicBezTo>
                  <a:close/>
                  <a:moveTo>
                    <a:pt x="720000" y="2366733"/>
                  </a:moveTo>
                  <a:cubicBezTo>
                    <a:pt x="680235" y="2366733"/>
                    <a:pt x="648000" y="2398968"/>
                    <a:pt x="648000" y="2438733"/>
                  </a:cubicBezTo>
                  <a:cubicBezTo>
                    <a:pt x="648000" y="2478498"/>
                    <a:pt x="680235" y="2510733"/>
                    <a:pt x="720000" y="2510733"/>
                  </a:cubicBezTo>
                  <a:lnTo>
                    <a:pt x="2520000" y="2510733"/>
                  </a:lnTo>
                  <a:cubicBezTo>
                    <a:pt x="2559765" y="2510733"/>
                    <a:pt x="2592000" y="2478498"/>
                    <a:pt x="2592000" y="2438733"/>
                  </a:cubicBezTo>
                  <a:cubicBezTo>
                    <a:pt x="2592000" y="2398968"/>
                    <a:pt x="2559765" y="2366733"/>
                    <a:pt x="2520000" y="2366733"/>
                  </a:cubicBezTo>
                  <a:close/>
                  <a:moveTo>
                    <a:pt x="720000" y="2035493"/>
                  </a:moveTo>
                  <a:cubicBezTo>
                    <a:pt x="680235" y="2035493"/>
                    <a:pt x="648000" y="2067728"/>
                    <a:pt x="648000" y="2107493"/>
                  </a:cubicBezTo>
                  <a:cubicBezTo>
                    <a:pt x="648000" y="2147258"/>
                    <a:pt x="680235" y="2179493"/>
                    <a:pt x="720000" y="2179493"/>
                  </a:cubicBezTo>
                  <a:lnTo>
                    <a:pt x="2520000" y="2179493"/>
                  </a:lnTo>
                  <a:cubicBezTo>
                    <a:pt x="2559765" y="2179493"/>
                    <a:pt x="2592000" y="2147258"/>
                    <a:pt x="2592000" y="2107493"/>
                  </a:cubicBezTo>
                  <a:cubicBezTo>
                    <a:pt x="2592000" y="2067728"/>
                    <a:pt x="2559765" y="2035493"/>
                    <a:pt x="2520000" y="2035493"/>
                  </a:cubicBezTo>
                  <a:close/>
                  <a:moveTo>
                    <a:pt x="720000" y="1704253"/>
                  </a:moveTo>
                  <a:cubicBezTo>
                    <a:pt x="680235" y="1704253"/>
                    <a:pt x="648000" y="1736488"/>
                    <a:pt x="648000" y="1776253"/>
                  </a:cubicBezTo>
                  <a:cubicBezTo>
                    <a:pt x="648000" y="1816018"/>
                    <a:pt x="680235" y="1848253"/>
                    <a:pt x="720000" y="1848253"/>
                  </a:cubicBezTo>
                  <a:lnTo>
                    <a:pt x="2520000" y="1848253"/>
                  </a:lnTo>
                  <a:cubicBezTo>
                    <a:pt x="2559765" y="1848253"/>
                    <a:pt x="2592000" y="1816018"/>
                    <a:pt x="2592000" y="1776253"/>
                  </a:cubicBezTo>
                  <a:cubicBezTo>
                    <a:pt x="2592000" y="1736488"/>
                    <a:pt x="2559765" y="1704253"/>
                    <a:pt x="2520000" y="1704253"/>
                  </a:cubicBezTo>
                  <a:close/>
                  <a:moveTo>
                    <a:pt x="720000" y="1373013"/>
                  </a:moveTo>
                  <a:cubicBezTo>
                    <a:pt x="680235" y="1373013"/>
                    <a:pt x="648000" y="1405248"/>
                    <a:pt x="648000" y="1445013"/>
                  </a:cubicBezTo>
                  <a:cubicBezTo>
                    <a:pt x="648000" y="1484778"/>
                    <a:pt x="680235" y="1517013"/>
                    <a:pt x="720000" y="1517013"/>
                  </a:cubicBezTo>
                  <a:lnTo>
                    <a:pt x="2520000" y="1517013"/>
                  </a:lnTo>
                  <a:cubicBezTo>
                    <a:pt x="2559765" y="1517013"/>
                    <a:pt x="2592000" y="1484778"/>
                    <a:pt x="2592000" y="1445013"/>
                  </a:cubicBezTo>
                  <a:cubicBezTo>
                    <a:pt x="2592000" y="1405248"/>
                    <a:pt x="2559765" y="1373013"/>
                    <a:pt x="2520000" y="1373013"/>
                  </a:cubicBezTo>
                  <a:close/>
                  <a:moveTo>
                    <a:pt x="720000" y="1041773"/>
                  </a:moveTo>
                  <a:cubicBezTo>
                    <a:pt x="680235" y="1041773"/>
                    <a:pt x="648000" y="1074008"/>
                    <a:pt x="648000" y="1113773"/>
                  </a:cubicBezTo>
                  <a:cubicBezTo>
                    <a:pt x="648000" y="1153538"/>
                    <a:pt x="680235" y="1185773"/>
                    <a:pt x="720000" y="1185773"/>
                  </a:cubicBezTo>
                  <a:lnTo>
                    <a:pt x="2520000" y="1185773"/>
                  </a:lnTo>
                  <a:cubicBezTo>
                    <a:pt x="2559765" y="1185773"/>
                    <a:pt x="2592000" y="1153538"/>
                    <a:pt x="2592000" y="1113773"/>
                  </a:cubicBezTo>
                  <a:cubicBezTo>
                    <a:pt x="2592000" y="1074008"/>
                    <a:pt x="2559765" y="1041773"/>
                    <a:pt x="2520000" y="1041773"/>
                  </a:cubicBezTo>
                  <a:close/>
                  <a:moveTo>
                    <a:pt x="0" y="305988"/>
                  </a:moveTo>
                  <a:lnTo>
                    <a:pt x="181957" y="305988"/>
                  </a:lnTo>
                  <a:lnTo>
                    <a:pt x="181957" y="470032"/>
                  </a:lnTo>
                  <a:cubicBezTo>
                    <a:pt x="181957" y="599267"/>
                    <a:pt x="286722" y="704032"/>
                    <a:pt x="415957" y="704032"/>
                  </a:cubicBezTo>
                  <a:cubicBezTo>
                    <a:pt x="545192" y="704032"/>
                    <a:pt x="649957" y="599267"/>
                    <a:pt x="649957" y="470032"/>
                  </a:cubicBezTo>
                  <a:lnTo>
                    <a:pt x="649957" y="305988"/>
                  </a:lnTo>
                  <a:lnTo>
                    <a:pt x="802357" y="305988"/>
                  </a:lnTo>
                  <a:lnTo>
                    <a:pt x="802357" y="470031"/>
                  </a:lnTo>
                  <a:cubicBezTo>
                    <a:pt x="802357" y="599266"/>
                    <a:pt x="907122" y="704031"/>
                    <a:pt x="1036357" y="704031"/>
                  </a:cubicBezTo>
                  <a:cubicBezTo>
                    <a:pt x="1165592" y="704031"/>
                    <a:pt x="1270357" y="599266"/>
                    <a:pt x="1270357" y="470031"/>
                  </a:cubicBezTo>
                  <a:lnTo>
                    <a:pt x="1270357" y="305988"/>
                  </a:lnTo>
                  <a:lnTo>
                    <a:pt x="1422757" y="305988"/>
                  </a:lnTo>
                  <a:lnTo>
                    <a:pt x="1422757" y="470030"/>
                  </a:lnTo>
                  <a:cubicBezTo>
                    <a:pt x="1422757" y="599265"/>
                    <a:pt x="1527522" y="704030"/>
                    <a:pt x="1656757" y="704030"/>
                  </a:cubicBezTo>
                  <a:cubicBezTo>
                    <a:pt x="1785992" y="704030"/>
                    <a:pt x="1890757" y="599265"/>
                    <a:pt x="1890757" y="470030"/>
                  </a:cubicBezTo>
                  <a:lnTo>
                    <a:pt x="1890757" y="305988"/>
                  </a:lnTo>
                  <a:lnTo>
                    <a:pt x="2043157" y="305988"/>
                  </a:lnTo>
                  <a:lnTo>
                    <a:pt x="2043157" y="470029"/>
                  </a:lnTo>
                  <a:cubicBezTo>
                    <a:pt x="2043157" y="599264"/>
                    <a:pt x="2147922" y="704029"/>
                    <a:pt x="2277157" y="704029"/>
                  </a:cubicBezTo>
                  <a:cubicBezTo>
                    <a:pt x="2406392" y="704029"/>
                    <a:pt x="2511157" y="599264"/>
                    <a:pt x="2511157" y="470029"/>
                  </a:cubicBezTo>
                  <a:lnTo>
                    <a:pt x="2511157" y="305988"/>
                  </a:lnTo>
                  <a:lnTo>
                    <a:pt x="2663557" y="305988"/>
                  </a:lnTo>
                  <a:lnTo>
                    <a:pt x="2663557" y="470028"/>
                  </a:lnTo>
                  <a:cubicBezTo>
                    <a:pt x="2663557" y="599263"/>
                    <a:pt x="2768322" y="704028"/>
                    <a:pt x="2897557" y="704028"/>
                  </a:cubicBezTo>
                  <a:cubicBezTo>
                    <a:pt x="3026792" y="704028"/>
                    <a:pt x="3131557" y="599263"/>
                    <a:pt x="3131557" y="470028"/>
                  </a:cubicBezTo>
                  <a:lnTo>
                    <a:pt x="3131557" y="305988"/>
                  </a:lnTo>
                  <a:lnTo>
                    <a:pt x="3240000" y="305988"/>
                  </a:lnTo>
                  <a:lnTo>
                    <a:pt x="3240000" y="3230531"/>
                  </a:lnTo>
                  <a:lnTo>
                    <a:pt x="0" y="3230531"/>
                  </a:lnTo>
                  <a:close/>
                  <a:moveTo>
                    <a:pt x="415957" y="4"/>
                  </a:moveTo>
                  <a:cubicBezTo>
                    <a:pt x="485545" y="4"/>
                    <a:pt x="541957" y="56416"/>
                    <a:pt x="541957" y="126004"/>
                  </a:cubicBezTo>
                  <a:lnTo>
                    <a:pt x="541957" y="485972"/>
                  </a:lnTo>
                  <a:cubicBezTo>
                    <a:pt x="541957" y="555560"/>
                    <a:pt x="485545" y="611972"/>
                    <a:pt x="415957" y="611972"/>
                  </a:cubicBezTo>
                  <a:cubicBezTo>
                    <a:pt x="346369" y="611972"/>
                    <a:pt x="289957" y="555560"/>
                    <a:pt x="289957" y="485972"/>
                  </a:cubicBezTo>
                  <a:lnTo>
                    <a:pt x="289957" y="126004"/>
                  </a:lnTo>
                  <a:cubicBezTo>
                    <a:pt x="289957" y="56416"/>
                    <a:pt x="346369" y="4"/>
                    <a:pt x="415957" y="4"/>
                  </a:cubicBezTo>
                  <a:close/>
                  <a:moveTo>
                    <a:pt x="1036357" y="3"/>
                  </a:moveTo>
                  <a:cubicBezTo>
                    <a:pt x="1105945" y="3"/>
                    <a:pt x="1162357" y="56415"/>
                    <a:pt x="1162357" y="126003"/>
                  </a:cubicBezTo>
                  <a:lnTo>
                    <a:pt x="1162357" y="485971"/>
                  </a:lnTo>
                  <a:cubicBezTo>
                    <a:pt x="1162357" y="555559"/>
                    <a:pt x="1105945" y="611971"/>
                    <a:pt x="1036357" y="611971"/>
                  </a:cubicBezTo>
                  <a:cubicBezTo>
                    <a:pt x="966769" y="611971"/>
                    <a:pt x="910357" y="555559"/>
                    <a:pt x="910357" y="485971"/>
                  </a:cubicBezTo>
                  <a:lnTo>
                    <a:pt x="910357" y="126003"/>
                  </a:lnTo>
                  <a:cubicBezTo>
                    <a:pt x="910357" y="56415"/>
                    <a:pt x="966769" y="3"/>
                    <a:pt x="1036357" y="3"/>
                  </a:cubicBezTo>
                  <a:close/>
                  <a:moveTo>
                    <a:pt x="1656757" y="2"/>
                  </a:moveTo>
                  <a:cubicBezTo>
                    <a:pt x="1726345" y="2"/>
                    <a:pt x="1782757" y="56414"/>
                    <a:pt x="1782757" y="126002"/>
                  </a:cubicBezTo>
                  <a:lnTo>
                    <a:pt x="1782757" y="485970"/>
                  </a:lnTo>
                  <a:cubicBezTo>
                    <a:pt x="1782757" y="555558"/>
                    <a:pt x="1726345" y="611970"/>
                    <a:pt x="1656757" y="611970"/>
                  </a:cubicBezTo>
                  <a:cubicBezTo>
                    <a:pt x="1587169" y="611970"/>
                    <a:pt x="1530757" y="555558"/>
                    <a:pt x="1530757" y="485970"/>
                  </a:cubicBezTo>
                  <a:lnTo>
                    <a:pt x="1530757" y="126002"/>
                  </a:lnTo>
                  <a:cubicBezTo>
                    <a:pt x="1530757" y="56414"/>
                    <a:pt x="1587169" y="2"/>
                    <a:pt x="1656757" y="2"/>
                  </a:cubicBezTo>
                  <a:close/>
                  <a:moveTo>
                    <a:pt x="2277157" y="1"/>
                  </a:moveTo>
                  <a:cubicBezTo>
                    <a:pt x="2346745" y="1"/>
                    <a:pt x="2403157" y="56413"/>
                    <a:pt x="2403157" y="126001"/>
                  </a:cubicBezTo>
                  <a:lnTo>
                    <a:pt x="2403157" y="485969"/>
                  </a:lnTo>
                  <a:cubicBezTo>
                    <a:pt x="2403157" y="555557"/>
                    <a:pt x="2346745" y="611969"/>
                    <a:pt x="2277157" y="611969"/>
                  </a:cubicBezTo>
                  <a:cubicBezTo>
                    <a:pt x="2207569" y="611969"/>
                    <a:pt x="2151157" y="555557"/>
                    <a:pt x="2151157" y="485969"/>
                  </a:cubicBezTo>
                  <a:lnTo>
                    <a:pt x="2151157" y="126001"/>
                  </a:lnTo>
                  <a:cubicBezTo>
                    <a:pt x="2151157" y="56413"/>
                    <a:pt x="2207569" y="1"/>
                    <a:pt x="2277157" y="1"/>
                  </a:cubicBezTo>
                  <a:close/>
                  <a:moveTo>
                    <a:pt x="2897557" y="0"/>
                  </a:moveTo>
                  <a:cubicBezTo>
                    <a:pt x="2967145" y="0"/>
                    <a:pt x="3023557" y="56412"/>
                    <a:pt x="3023557" y="126000"/>
                  </a:cubicBezTo>
                  <a:lnTo>
                    <a:pt x="3023557" y="485968"/>
                  </a:lnTo>
                  <a:cubicBezTo>
                    <a:pt x="3023557" y="555556"/>
                    <a:pt x="2967145" y="611968"/>
                    <a:pt x="2897557" y="611968"/>
                  </a:cubicBezTo>
                  <a:cubicBezTo>
                    <a:pt x="2827969" y="611968"/>
                    <a:pt x="2771557" y="555556"/>
                    <a:pt x="2771557" y="485968"/>
                  </a:cubicBezTo>
                  <a:lnTo>
                    <a:pt x="2771557" y="126000"/>
                  </a:lnTo>
                  <a:cubicBezTo>
                    <a:pt x="2771557" y="56412"/>
                    <a:pt x="2827969" y="0"/>
                    <a:pt x="289755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>
                <a:solidFill>
                  <a:srgbClr val="44434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3568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82F11C47-5EF7-44AA-B697-880E442F7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090598"/>
              </p:ext>
            </p:extLst>
          </p:nvPr>
        </p:nvGraphicFramePr>
        <p:xfrm>
          <a:off x="611560" y="1176056"/>
          <a:ext cx="2592288" cy="2791386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2592288">
                  <a:extLst>
                    <a:ext uri="{9D8B030D-6E8A-4147-A177-3AD203B41FA5}">
                      <a16:colId xmlns:a16="http://schemas.microsoft.com/office/drawing/2014/main" val="1841157281"/>
                    </a:ext>
                  </a:extLst>
                </a:gridCol>
              </a:tblGrid>
              <a:tr h="465231">
                <a:tc>
                  <a:txBody>
                    <a:bodyPr/>
                    <a:lstStyle/>
                    <a:p>
                      <a:pPr algn="ctr"/>
                      <a:r>
                        <a:rPr lang="pt-BR" sz="2500" dirty="0">
                          <a:effectLst/>
                        </a:rPr>
                        <a:t>Grendene</a:t>
                      </a:r>
                      <a:endParaRPr lang="pt-BR" sz="2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0368" marR="20368" marT="16295" marB="16295" anchor="ctr"/>
                </a:tc>
                <a:extLst>
                  <a:ext uri="{0D108BD9-81ED-4DB2-BD59-A6C34878D82A}">
                    <a16:rowId xmlns:a16="http://schemas.microsoft.com/office/drawing/2014/main" val="1209855373"/>
                  </a:ext>
                </a:extLst>
              </a:tr>
              <a:tr h="465231">
                <a:tc>
                  <a:txBody>
                    <a:bodyPr/>
                    <a:lstStyle/>
                    <a:p>
                      <a:pPr algn="ctr"/>
                      <a:r>
                        <a:rPr lang="pt-BR" sz="2500" dirty="0">
                          <a:effectLst/>
                        </a:rPr>
                        <a:t>Sondotecnica</a:t>
                      </a:r>
                      <a:endParaRPr lang="pt-BR" sz="2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0368" marR="20368" marT="16295" marB="16295" anchor="ctr"/>
                </a:tc>
                <a:extLst>
                  <a:ext uri="{0D108BD9-81ED-4DB2-BD59-A6C34878D82A}">
                    <a16:rowId xmlns:a16="http://schemas.microsoft.com/office/drawing/2014/main" val="4055609820"/>
                  </a:ext>
                </a:extLst>
              </a:tr>
              <a:tr h="465231">
                <a:tc>
                  <a:txBody>
                    <a:bodyPr/>
                    <a:lstStyle/>
                    <a:p>
                      <a:pPr algn="ctr"/>
                      <a:r>
                        <a:rPr lang="pt-BR" sz="2500" dirty="0" err="1">
                          <a:effectLst/>
                        </a:rPr>
                        <a:t>Merc</a:t>
                      </a:r>
                      <a:r>
                        <a:rPr lang="pt-BR" sz="2500" dirty="0">
                          <a:effectLst/>
                        </a:rPr>
                        <a:t> </a:t>
                      </a:r>
                      <a:r>
                        <a:rPr lang="pt-BR" sz="2500" dirty="0" err="1">
                          <a:effectLst/>
                        </a:rPr>
                        <a:t>Financ</a:t>
                      </a:r>
                      <a:endParaRPr lang="pt-BR" sz="2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0368" marR="20368" marT="16295" marB="16295" anchor="ctr"/>
                </a:tc>
                <a:extLst>
                  <a:ext uri="{0D108BD9-81ED-4DB2-BD59-A6C34878D82A}">
                    <a16:rowId xmlns:a16="http://schemas.microsoft.com/office/drawing/2014/main" val="1692184633"/>
                  </a:ext>
                </a:extLst>
              </a:tr>
              <a:tr h="465231">
                <a:tc>
                  <a:txBody>
                    <a:bodyPr/>
                    <a:lstStyle/>
                    <a:p>
                      <a:pPr algn="ctr"/>
                      <a:r>
                        <a:rPr lang="pt-BR" sz="2500" dirty="0">
                          <a:effectLst/>
                        </a:rPr>
                        <a:t>Par Al Bahia</a:t>
                      </a:r>
                      <a:endParaRPr lang="pt-BR" sz="2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0368" marR="20368" marT="16295" marB="16295" anchor="ctr"/>
                </a:tc>
                <a:extLst>
                  <a:ext uri="{0D108BD9-81ED-4DB2-BD59-A6C34878D82A}">
                    <a16:rowId xmlns:a16="http://schemas.microsoft.com/office/drawing/2014/main" val="376165553"/>
                  </a:ext>
                </a:extLst>
              </a:tr>
              <a:tr h="465231">
                <a:tc>
                  <a:txBody>
                    <a:bodyPr/>
                    <a:lstStyle/>
                    <a:p>
                      <a:pPr algn="ctr"/>
                      <a:r>
                        <a:rPr lang="pt-BR" sz="2500" dirty="0" err="1">
                          <a:effectLst/>
                        </a:rPr>
                        <a:t>Inds</a:t>
                      </a:r>
                      <a:r>
                        <a:rPr lang="pt-BR" sz="2500" dirty="0">
                          <a:effectLst/>
                        </a:rPr>
                        <a:t> Romi</a:t>
                      </a:r>
                      <a:endParaRPr lang="pt-BR" sz="2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0368" marR="20368" marT="16295" marB="16295" anchor="ctr"/>
                </a:tc>
                <a:extLst>
                  <a:ext uri="{0D108BD9-81ED-4DB2-BD59-A6C34878D82A}">
                    <a16:rowId xmlns:a16="http://schemas.microsoft.com/office/drawing/2014/main" val="2082915660"/>
                  </a:ext>
                </a:extLst>
              </a:tr>
              <a:tr h="465231">
                <a:tc>
                  <a:txBody>
                    <a:bodyPr/>
                    <a:lstStyle/>
                    <a:p>
                      <a:pPr algn="ctr"/>
                      <a:r>
                        <a:rPr lang="pt-BR" sz="2500" dirty="0" err="1">
                          <a:effectLst/>
                        </a:rPr>
                        <a:t>Tran</a:t>
                      </a:r>
                      <a:r>
                        <a:rPr lang="pt-BR" sz="2500" dirty="0">
                          <a:effectLst/>
                        </a:rPr>
                        <a:t> </a:t>
                      </a:r>
                      <a:r>
                        <a:rPr lang="pt-BR" sz="2500" dirty="0" err="1">
                          <a:effectLst/>
                        </a:rPr>
                        <a:t>Paulist</a:t>
                      </a:r>
                      <a:endParaRPr lang="pt-BR" sz="25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0368" marR="20368" marT="16295" marB="16295" anchor="ctr"/>
                </a:tc>
                <a:extLst>
                  <a:ext uri="{0D108BD9-81ED-4DB2-BD59-A6C34878D82A}">
                    <a16:rowId xmlns:a16="http://schemas.microsoft.com/office/drawing/2014/main" val="723414049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03274918-8E4D-4B34-BC2A-16B835AEA2F3}"/>
                  </a:ext>
                </a:extLst>
              </p:cNvPr>
              <p:cNvSpPr txBox="1"/>
              <p:nvPr/>
            </p:nvSpPr>
            <p:spPr>
              <a:xfrm>
                <a:off x="3419872" y="2130666"/>
                <a:ext cx="5441169" cy="8821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800" b="1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𝑷𝒓𝒆</m:t>
                      </m:r>
                      <m:r>
                        <a:rPr lang="pt-BR" sz="2800" b="1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ç</m:t>
                      </m:r>
                      <m:r>
                        <a:rPr lang="pt-BR" sz="2800" b="1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𝒐</m:t>
                      </m:r>
                      <m:r>
                        <a:rPr lang="pt-BR" sz="2800" b="1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800" b="1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𝒋𝒖𝒔𝒕𝒐</m:t>
                      </m:r>
                      <m:r>
                        <a:rPr lang="pt-B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𝐷𝑖𝑣</m:t>
                          </m:r>
                          <m:r>
                            <a:rPr lang="pt-B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pt-B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𝑝𝑎𝑟𝑎</m:t>
                          </m:r>
                          <m:r>
                            <a:rPr lang="pt-B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pt-B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𝑒𝑠𝑠𝑒</m:t>
                          </m:r>
                          <m:r>
                            <a:rPr lang="pt-B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pt-BR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𝑎𝑛𝑜</m:t>
                          </m:r>
                        </m:num>
                        <m:den>
                          <m:r>
                            <a:rPr lang="pt-B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pt-B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pt-B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den>
                      </m:f>
                    </m:oMath>
                  </m:oMathPara>
                </a14:m>
                <a:endParaRPr lang="pt-BR" sz="2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03274918-8E4D-4B34-BC2A-16B835AEA2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9872" y="2130666"/>
                <a:ext cx="5441169" cy="8821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4D52B400-91E4-4132-AD2B-E752A5ACC340}"/>
              </a:ext>
            </a:extLst>
          </p:cNvPr>
          <p:cNvSpPr txBox="1">
            <a:spLocks/>
          </p:cNvSpPr>
          <p:nvPr/>
        </p:nvSpPr>
        <p:spPr>
          <a:xfrm>
            <a:off x="0" y="-48446"/>
            <a:ext cx="3203848" cy="576064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600" b="0" kern="1200" baseline="0">
                <a:solidFill>
                  <a:schemeClr val="accent2"/>
                </a:solidFill>
                <a:latin typeface="+mj-lt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400" dirty="0">
                <a:solidFill>
                  <a:schemeClr val="bg1">
                    <a:lumMod val="75000"/>
                  </a:schemeClr>
                </a:solidFill>
              </a:rPr>
              <a:t>Analisando empresas</a:t>
            </a:r>
          </a:p>
        </p:txBody>
      </p:sp>
    </p:spTree>
    <p:extLst>
      <p:ext uri="{BB962C8B-B14F-4D97-AF65-F5344CB8AC3E}">
        <p14:creationId xmlns:p14="http://schemas.microsoft.com/office/powerpoint/2010/main" val="3709728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74F128-A7FE-4299-BD0D-788F8CA837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77932"/>
            <a:ext cx="9144000" cy="576064"/>
          </a:xfrm>
        </p:spPr>
        <p:txBody>
          <a:bodyPr/>
          <a:lstStyle/>
          <a:p>
            <a:r>
              <a:rPr lang="pt-BR" dirty="0" err="1"/>
              <a:t>Valuation</a:t>
            </a: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6D026BB-F420-45A7-A826-9EC8B31E9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66" y="1445724"/>
            <a:ext cx="8234782" cy="3119844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AA54CA58-6A3D-4308-B5AA-04F526273C8C}"/>
              </a:ext>
            </a:extLst>
          </p:cNvPr>
          <p:cNvSpPr/>
          <p:nvPr/>
        </p:nvSpPr>
        <p:spPr>
          <a:xfrm>
            <a:off x="251520" y="2643758"/>
            <a:ext cx="8712968" cy="2088232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42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A35D25F8-621E-462D-B829-F9B393C89F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014160"/>
              </p:ext>
            </p:extLst>
          </p:nvPr>
        </p:nvGraphicFramePr>
        <p:xfrm>
          <a:off x="806590" y="1059582"/>
          <a:ext cx="7869864" cy="3456384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967466">
                  <a:extLst>
                    <a:ext uri="{9D8B030D-6E8A-4147-A177-3AD203B41FA5}">
                      <a16:colId xmlns:a16="http://schemas.microsoft.com/office/drawing/2014/main" val="2529274429"/>
                    </a:ext>
                  </a:extLst>
                </a:gridCol>
                <a:gridCol w="1967466">
                  <a:extLst>
                    <a:ext uri="{9D8B030D-6E8A-4147-A177-3AD203B41FA5}">
                      <a16:colId xmlns:a16="http://schemas.microsoft.com/office/drawing/2014/main" val="2426770966"/>
                    </a:ext>
                  </a:extLst>
                </a:gridCol>
                <a:gridCol w="1967466">
                  <a:extLst>
                    <a:ext uri="{9D8B030D-6E8A-4147-A177-3AD203B41FA5}">
                      <a16:colId xmlns:a16="http://schemas.microsoft.com/office/drawing/2014/main" val="1194125050"/>
                    </a:ext>
                  </a:extLst>
                </a:gridCol>
                <a:gridCol w="1967466">
                  <a:extLst>
                    <a:ext uri="{9D8B030D-6E8A-4147-A177-3AD203B41FA5}">
                      <a16:colId xmlns:a16="http://schemas.microsoft.com/office/drawing/2014/main" val="3975559288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/>
                      <a:r>
                        <a:rPr lang="pt-BR" sz="2300" b="1" dirty="0">
                          <a:solidFill>
                            <a:schemeClr val="bg1"/>
                          </a:solidFill>
                          <a:effectLst/>
                        </a:rPr>
                        <a:t>Empresa</a:t>
                      </a:r>
                    </a:p>
                  </a:txBody>
                  <a:tcPr marL="24514" marR="24514" marT="19612" marB="19612" anchor="ctr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b="1" dirty="0">
                          <a:solidFill>
                            <a:schemeClr val="bg1"/>
                          </a:solidFill>
                          <a:effectLst/>
                        </a:rPr>
                        <a:t>Preço Atual</a:t>
                      </a: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b="1" dirty="0">
                          <a:solidFill>
                            <a:schemeClr val="bg1"/>
                          </a:solidFill>
                          <a:effectLst/>
                        </a:rPr>
                        <a:t>Preço Justo</a:t>
                      </a: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b="1" dirty="0">
                          <a:solidFill>
                            <a:schemeClr val="bg1"/>
                          </a:solidFill>
                          <a:effectLst/>
                        </a:rPr>
                        <a:t>Crescimento</a:t>
                      </a: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5899423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GRND3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8.70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10.8888889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25%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57824662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339434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08601953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2316459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SOND5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17.07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18.8855556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11%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5464567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SOND6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15.07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18.8855556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25%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0265184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14244754"/>
                  </a:ext>
                </a:extLst>
              </a:tr>
            </a:tbl>
          </a:graphicData>
        </a:graphic>
      </p:graphicFrame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996E380C-1E15-404E-8549-105FF7491E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2148110"/>
              </p:ext>
            </p:extLst>
          </p:nvPr>
        </p:nvGraphicFramePr>
        <p:xfrm>
          <a:off x="806590" y="1923678"/>
          <a:ext cx="7869864" cy="1296144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967466">
                  <a:extLst>
                    <a:ext uri="{9D8B030D-6E8A-4147-A177-3AD203B41FA5}">
                      <a16:colId xmlns:a16="http://schemas.microsoft.com/office/drawing/2014/main" val="2306361229"/>
                    </a:ext>
                  </a:extLst>
                </a:gridCol>
                <a:gridCol w="1967466">
                  <a:extLst>
                    <a:ext uri="{9D8B030D-6E8A-4147-A177-3AD203B41FA5}">
                      <a16:colId xmlns:a16="http://schemas.microsoft.com/office/drawing/2014/main" val="4168971327"/>
                    </a:ext>
                  </a:extLst>
                </a:gridCol>
                <a:gridCol w="1967466">
                  <a:extLst>
                    <a:ext uri="{9D8B030D-6E8A-4147-A177-3AD203B41FA5}">
                      <a16:colId xmlns:a16="http://schemas.microsoft.com/office/drawing/2014/main" val="1601909736"/>
                    </a:ext>
                  </a:extLst>
                </a:gridCol>
                <a:gridCol w="1967466">
                  <a:extLst>
                    <a:ext uri="{9D8B030D-6E8A-4147-A177-3AD203B41FA5}">
                      <a16:colId xmlns:a16="http://schemas.microsoft.com/office/drawing/2014/main" val="817187970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MERC4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7.00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4.5888889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-34%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77223319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PEAB3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41.00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23.1433333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-43%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22503768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ROMI3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10.90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3.6666667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-66%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8715063"/>
                  </a:ext>
                </a:extLst>
              </a:tr>
            </a:tbl>
          </a:graphicData>
        </a:graphic>
      </p:graphicFrame>
      <p:graphicFrame>
        <p:nvGraphicFramePr>
          <p:cNvPr id="11" name="Tabela 10">
            <a:extLst>
              <a:ext uri="{FF2B5EF4-FFF2-40B4-BE49-F238E27FC236}">
                <a16:creationId xmlns:a16="http://schemas.microsoft.com/office/drawing/2014/main" id="{7CE41BE8-9CF2-4099-8E83-7156AAB864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3737708"/>
              </p:ext>
            </p:extLst>
          </p:nvPr>
        </p:nvGraphicFramePr>
        <p:xfrm>
          <a:off x="806590" y="4085359"/>
          <a:ext cx="7869864" cy="432048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967466">
                  <a:extLst>
                    <a:ext uri="{9D8B030D-6E8A-4147-A177-3AD203B41FA5}">
                      <a16:colId xmlns:a16="http://schemas.microsoft.com/office/drawing/2014/main" val="2544170671"/>
                    </a:ext>
                  </a:extLst>
                </a:gridCol>
                <a:gridCol w="1967466">
                  <a:extLst>
                    <a:ext uri="{9D8B030D-6E8A-4147-A177-3AD203B41FA5}">
                      <a16:colId xmlns:a16="http://schemas.microsoft.com/office/drawing/2014/main" val="3444830813"/>
                    </a:ext>
                  </a:extLst>
                </a:gridCol>
                <a:gridCol w="1967466">
                  <a:extLst>
                    <a:ext uri="{9D8B030D-6E8A-4147-A177-3AD203B41FA5}">
                      <a16:colId xmlns:a16="http://schemas.microsoft.com/office/drawing/2014/main" val="108940057"/>
                    </a:ext>
                  </a:extLst>
                </a:gridCol>
                <a:gridCol w="1967466">
                  <a:extLst>
                    <a:ext uri="{9D8B030D-6E8A-4147-A177-3AD203B41FA5}">
                      <a16:colId xmlns:a16="http://schemas.microsoft.com/office/drawing/2014/main" val="1843868940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TRPL4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79.50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33.7544444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 dirty="0">
                          <a:effectLst/>
                        </a:rPr>
                        <a:t>-58%</a:t>
                      </a:r>
                      <a:endParaRPr lang="pt-BR" sz="2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4514" marR="24514" marT="19612" marB="19612" anchor="ctr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7645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0141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Agrupar 13">
            <a:extLst>
              <a:ext uri="{FF2B5EF4-FFF2-40B4-BE49-F238E27FC236}">
                <a16:creationId xmlns:a16="http://schemas.microsoft.com/office/drawing/2014/main" id="{080C9631-822A-4695-A8E1-5FACBB36BCD3}"/>
              </a:ext>
            </a:extLst>
          </p:cNvPr>
          <p:cNvGrpSpPr/>
          <p:nvPr/>
        </p:nvGrpSpPr>
        <p:grpSpPr>
          <a:xfrm>
            <a:off x="4243862" y="851243"/>
            <a:ext cx="3840540" cy="3840540"/>
            <a:chOff x="4243862" y="851243"/>
            <a:chExt cx="3840540" cy="3840540"/>
          </a:xfrm>
        </p:grpSpPr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3B8B5E32-330A-4E66-8BDF-6F346C4BAADC}"/>
                </a:ext>
              </a:extLst>
            </p:cNvPr>
            <p:cNvSpPr/>
            <p:nvPr/>
          </p:nvSpPr>
          <p:spPr>
            <a:xfrm>
              <a:off x="4243862" y="851243"/>
              <a:ext cx="3840540" cy="3840540"/>
            </a:xfrm>
            <a:prstGeom prst="ellipse">
              <a:avLst/>
            </a:prstGeom>
            <a:solidFill>
              <a:srgbClr val="FFFFFF">
                <a:alpha val="7215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01" name="Elipse 100">
              <a:extLst>
                <a:ext uri="{FF2B5EF4-FFF2-40B4-BE49-F238E27FC236}">
                  <a16:creationId xmlns:a16="http://schemas.microsoft.com/office/drawing/2014/main" id="{F05646E4-586D-467C-93AD-FD836A981ED3}"/>
                </a:ext>
              </a:extLst>
            </p:cNvPr>
            <p:cNvSpPr/>
            <p:nvPr/>
          </p:nvSpPr>
          <p:spPr>
            <a:xfrm>
              <a:off x="4622850" y="1251321"/>
              <a:ext cx="3086121" cy="308612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2800" dirty="0" err="1"/>
              <a:t>Poucas</a:t>
            </a:r>
            <a:r>
              <a:rPr lang="en-US" altLang="ko-KR" sz="2800" dirty="0"/>
              <a:t> </a:t>
            </a:r>
            <a:r>
              <a:rPr lang="en-US" altLang="ko-KR" sz="2800" dirty="0" err="1"/>
              <a:t>mulheres</a:t>
            </a:r>
            <a:r>
              <a:rPr lang="en-US" altLang="ko-KR" sz="2800" dirty="0"/>
              <a:t> </a:t>
            </a:r>
            <a:r>
              <a:rPr lang="en-US" altLang="ko-KR" sz="2800" dirty="0" err="1"/>
              <a:t>na</a:t>
            </a:r>
            <a:r>
              <a:rPr lang="en-US" altLang="ko-KR" sz="2800" dirty="0"/>
              <a:t> Bolsa</a:t>
            </a:r>
            <a:endParaRPr lang="ko-KR" altLang="en-US" sz="2800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9B6447A8-D728-430F-AF74-E2BC43456E6A}"/>
              </a:ext>
            </a:extLst>
          </p:cNvPr>
          <p:cNvGrpSpPr/>
          <p:nvPr/>
        </p:nvGrpSpPr>
        <p:grpSpPr>
          <a:xfrm>
            <a:off x="1071025" y="1240902"/>
            <a:ext cx="2844808" cy="2843016"/>
            <a:chOff x="897024" y="938558"/>
            <a:chExt cx="2844808" cy="2843016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42" name="Freeform 23">
              <a:extLst>
                <a:ext uri="{FF2B5EF4-FFF2-40B4-BE49-F238E27FC236}">
                  <a16:creationId xmlns:a16="http://schemas.microsoft.com/office/drawing/2014/main" id="{DFE45E59-AE11-4672-B7D3-E94578A36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9229" y="1906832"/>
              <a:ext cx="507873" cy="421884"/>
            </a:xfrm>
            <a:custGeom>
              <a:avLst/>
              <a:gdLst/>
              <a:ahLst/>
              <a:cxnLst>
                <a:cxn ang="0">
                  <a:pos x="2645" y="2550"/>
                </a:cxn>
                <a:cxn ang="0">
                  <a:pos x="2684" y="2454"/>
                </a:cxn>
                <a:cxn ang="0">
                  <a:pos x="2779" y="2418"/>
                </a:cxn>
                <a:cxn ang="0">
                  <a:pos x="2858" y="2231"/>
                </a:cxn>
                <a:cxn ang="0">
                  <a:pos x="2956" y="2159"/>
                </a:cxn>
                <a:cxn ang="0">
                  <a:pos x="3027" y="2003"/>
                </a:cxn>
                <a:cxn ang="0">
                  <a:pos x="3015" y="1836"/>
                </a:cxn>
                <a:cxn ang="0">
                  <a:pos x="2944" y="1716"/>
                </a:cxn>
                <a:cxn ang="0">
                  <a:pos x="2921" y="1608"/>
                </a:cxn>
                <a:cxn ang="0">
                  <a:pos x="3015" y="1536"/>
                </a:cxn>
                <a:cxn ang="0">
                  <a:pos x="2988" y="1417"/>
                </a:cxn>
                <a:cxn ang="0">
                  <a:pos x="2858" y="1405"/>
                </a:cxn>
                <a:cxn ang="0">
                  <a:pos x="2775" y="1341"/>
                </a:cxn>
                <a:cxn ang="0">
                  <a:pos x="2539" y="1345"/>
                </a:cxn>
                <a:cxn ang="0">
                  <a:pos x="2318" y="1341"/>
                </a:cxn>
                <a:cxn ang="0">
                  <a:pos x="2291" y="962"/>
                </a:cxn>
                <a:cxn ang="0">
                  <a:pos x="2342" y="854"/>
                </a:cxn>
                <a:cxn ang="0">
                  <a:pos x="2271" y="591"/>
                </a:cxn>
                <a:cxn ang="0">
                  <a:pos x="2314" y="479"/>
                </a:cxn>
                <a:cxn ang="0">
                  <a:pos x="2318" y="360"/>
                </a:cxn>
                <a:cxn ang="0">
                  <a:pos x="2198" y="334"/>
                </a:cxn>
                <a:cxn ang="0">
                  <a:pos x="2102" y="394"/>
                </a:cxn>
                <a:cxn ang="0">
                  <a:pos x="1949" y="204"/>
                </a:cxn>
                <a:cxn ang="0">
                  <a:pos x="1824" y="114"/>
                </a:cxn>
                <a:cxn ang="0">
                  <a:pos x="1725" y="0"/>
                </a:cxn>
                <a:cxn ang="0">
                  <a:pos x="1484" y="16"/>
                </a:cxn>
                <a:cxn ang="0">
                  <a:pos x="1241" y="180"/>
                </a:cxn>
                <a:cxn ang="0">
                  <a:pos x="1244" y="297"/>
                </a:cxn>
                <a:cxn ang="0">
                  <a:pos x="1185" y="411"/>
                </a:cxn>
                <a:cxn ang="0">
                  <a:pos x="990" y="459"/>
                </a:cxn>
                <a:cxn ang="0">
                  <a:pos x="855" y="468"/>
                </a:cxn>
                <a:cxn ang="0">
                  <a:pos x="771" y="563"/>
                </a:cxn>
                <a:cxn ang="0">
                  <a:pos x="676" y="591"/>
                </a:cxn>
                <a:cxn ang="0">
                  <a:pos x="428" y="627"/>
                </a:cxn>
                <a:cxn ang="0">
                  <a:pos x="158" y="625"/>
                </a:cxn>
                <a:cxn ang="0">
                  <a:pos x="110" y="741"/>
                </a:cxn>
                <a:cxn ang="0">
                  <a:pos x="0" y="807"/>
                </a:cxn>
                <a:cxn ang="0">
                  <a:pos x="62" y="886"/>
                </a:cxn>
                <a:cxn ang="0">
                  <a:pos x="153" y="825"/>
                </a:cxn>
                <a:cxn ang="0">
                  <a:pos x="300" y="817"/>
                </a:cxn>
                <a:cxn ang="0">
                  <a:pos x="452" y="783"/>
                </a:cxn>
                <a:cxn ang="0">
                  <a:pos x="542" y="825"/>
                </a:cxn>
                <a:cxn ang="0">
                  <a:pos x="603" y="783"/>
                </a:cxn>
                <a:cxn ang="0">
                  <a:pos x="674" y="828"/>
                </a:cxn>
                <a:cxn ang="0">
                  <a:pos x="660" y="1018"/>
                </a:cxn>
                <a:cxn ang="0">
                  <a:pos x="593" y="1161"/>
                </a:cxn>
                <a:cxn ang="0">
                  <a:pos x="676" y="1345"/>
                </a:cxn>
                <a:cxn ang="0">
                  <a:pos x="629" y="1465"/>
                </a:cxn>
                <a:cxn ang="0">
                  <a:pos x="688" y="1596"/>
                </a:cxn>
                <a:cxn ang="0">
                  <a:pos x="708" y="1680"/>
                </a:cxn>
                <a:cxn ang="0">
                  <a:pos x="838" y="1788"/>
                </a:cxn>
                <a:cxn ang="0">
                  <a:pos x="991" y="1896"/>
                </a:cxn>
                <a:cxn ang="0">
                  <a:pos x="1038" y="1975"/>
                </a:cxn>
                <a:cxn ang="0">
                  <a:pos x="1216" y="2015"/>
                </a:cxn>
                <a:cxn ang="0">
                  <a:pos x="1373" y="1999"/>
                </a:cxn>
                <a:cxn ang="0">
                  <a:pos x="1539" y="2131"/>
                </a:cxn>
                <a:cxn ang="0">
                  <a:pos x="1605" y="2071"/>
                </a:cxn>
                <a:cxn ang="0">
                  <a:pos x="1735" y="2243"/>
                </a:cxn>
                <a:cxn ang="0">
                  <a:pos x="1999" y="2279"/>
                </a:cxn>
                <a:cxn ang="0">
                  <a:pos x="2090" y="2398"/>
                </a:cxn>
                <a:cxn ang="0">
                  <a:pos x="2184" y="2458"/>
                </a:cxn>
                <a:cxn ang="0">
                  <a:pos x="2460" y="2466"/>
                </a:cxn>
                <a:cxn ang="0">
                  <a:pos x="2645" y="2550"/>
                </a:cxn>
              </a:cxnLst>
              <a:rect l="0" t="0" r="r" b="b"/>
              <a:pathLst>
                <a:path w="3027" h="2550">
                  <a:moveTo>
                    <a:pt x="2645" y="2550"/>
                  </a:moveTo>
                  <a:lnTo>
                    <a:pt x="2684" y="2454"/>
                  </a:lnTo>
                  <a:lnTo>
                    <a:pt x="2779" y="2418"/>
                  </a:lnTo>
                  <a:lnTo>
                    <a:pt x="2858" y="2231"/>
                  </a:lnTo>
                  <a:lnTo>
                    <a:pt x="2956" y="2159"/>
                  </a:lnTo>
                  <a:lnTo>
                    <a:pt x="3027" y="2003"/>
                  </a:lnTo>
                  <a:lnTo>
                    <a:pt x="3015" y="1836"/>
                  </a:lnTo>
                  <a:lnTo>
                    <a:pt x="2944" y="1716"/>
                  </a:lnTo>
                  <a:lnTo>
                    <a:pt x="2921" y="1608"/>
                  </a:lnTo>
                  <a:lnTo>
                    <a:pt x="3015" y="1536"/>
                  </a:lnTo>
                  <a:lnTo>
                    <a:pt x="2988" y="1417"/>
                  </a:lnTo>
                  <a:lnTo>
                    <a:pt x="2858" y="1405"/>
                  </a:lnTo>
                  <a:lnTo>
                    <a:pt x="2775" y="1341"/>
                  </a:lnTo>
                  <a:lnTo>
                    <a:pt x="2539" y="1345"/>
                  </a:lnTo>
                  <a:lnTo>
                    <a:pt x="2318" y="1341"/>
                  </a:lnTo>
                  <a:lnTo>
                    <a:pt x="2291" y="962"/>
                  </a:lnTo>
                  <a:lnTo>
                    <a:pt x="2342" y="854"/>
                  </a:lnTo>
                  <a:lnTo>
                    <a:pt x="2271" y="591"/>
                  </a:lnTo>
                  <a:lnTo>
                    <a:pt x="2314" y="479"/>
                  </a:lnTo>
                  <a:lnTo>
                    <a:pt x="2318" y="360"/>
                  </a:lnTo>
                  <a:lnTo>
                    <a:pt x="2198" y="334"/>
                  </a:lnTo>
                  <a:lnTo>
                    <a:pt x="2102" y="394"/>
                  </a:lnTo>
                  <a:lnTo>
                    <a:pt x="1949" y="204"/>
                  </a:lnTo>
                  <a:lnTo>
                    <a:pt x="1824" y="114"/>
                  </a:lnTo>
                  <a:lnTo>
                    <a:pt x="1725" y="0"/>
                  </a:lnTo>
                  <a:lnTo>
                    <a:pt x="1484" y="16"/>
                  </a:lnTo>
                  <a:lnTo>
                    <a:pt x="1241" y="180"/>
                  </a:lnTo>
                  <a:lnTo>
                    <a:pt x="1244" y="297"/>
                  </a:lnTo>
                  <a:lnTo>
                    <a:pt x="1185" y="411"/>
                  </a:lnTo>
                  <a:lnTo>
                    <a:pt x="990" y="459"/>
                  </a:lnTo>
                  <a:lnTo>
                    <a:pt x="855" y="468"/>
                  </a:lnTo>
                  <a:lnTo>
                    <a:pt x="771" y="563"/>
                  </a:lnTo>
                  <a:lnTo>
                    <a:pt x="676" y="591"/>
                  </a:lnTo>
                  <a:lnTo>
                    <a:pt x="428" y="627"/>
                  </a:lnTo>
                  <a:lnTo>
                    <a:pt x="158" y="625"/>
                  </a:lnTo>
                  <a:lnTo>
                    <a:pt x="110" y="741"/>
                  </a:lnTo>
                  <a:lnTo>
                    <a:pt x="0" y="807"/>
                  </a:lnTo>
                  <a:lnTo>
                    <a:pt x="62" y="886"/>
                  </a:lnTo>
                  <a:lnTo>
                    <a:pt x="153" y="825"/>
                  </a:lnTo>
                  <a:lnTo>
                    <a:pt x="300" y="817"/>
                  </a:lnTo>
                  <a:lnTo>
                    <a:pt x="452" y="783"/>
                  </a:lnTo>
                  <a:lnTo>
                    <a:pt x="542" y="825"/>
                  </a:lnTo>
                  <a:lnTo>
                    <a:pt x="603" y="783"/>
                  </a:lnTo>
                  <a:lnTo>
                    <a:pt x="674" y="828"/>
                  </a:lnTo>
                  <a:lnTo>
                    <a:pt x="660" y="1018"/>
                  </a:lnTo>
                  <a:lnTo>
                    <a:pt x="593" y="1161"/>
                  </a:lnTo>
                  <a:lnTo>
                    <a:pt x="676" y="1345"/>
                  </a:lnTo>
                  <a:lnTo>
                    <a:pt x="629" y="1465"/>
                  </a:lnTo>
                  <a:lnTo>
                    <a:pt x="688" y="1596"/>
                  </a:lnTo>
                  <a:lnTo>
                    <a:pt x="708" y="1680"/>
                  </a:lnTo>
                  <a:lnTo>
                    <a:pt x="838" y="1788"/>
                  </a:lnTo>
                  <a:lnTo>
                    <a:pt x="991" y="1896"/>
                  </a:lnTo>
                  <a:lnTo>
                    <a:pt x="1038" y="1975"/>
                  </a:lnTo>
                  <a:lnTo>
                    <a:pt x="1216" y="2015"/>
                  </a:lnTo>
                  <a:lnTo>
                    <a:pt x="1373" y="1999"/>
                  </a:lnTo>
                  <a:lnTo>
                    <a:pt x="1539" y="2131"/>
                  </a:lnTo>
                  <a:lnTo>
                    <a:pt x="1605" y="2071"/>
                  </a:lnTo>
                  <a:lnTo>
                    <a:pt x="1735" y="2243"/>
                  </a:lnTo>
                  <a:lnTo>
                    <a:pt x="1999" y="2279"/>
                  </a:lnTo>
                  <a:lnTo>
                    <a:pt x="2090" y="2398"/>
                  </a:lnTo>
                  <a:lnTo>
                    <a:pt x="2184" y="2458"/>
                  </a:lnTo>
                  <a:lnTo>
                    <a:pt x="2460" y="2466"/>
                  </a:lnTo>
                  <a:lnTo>
                    <a:pt x="2645" y="2550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3" name="Freeform 24">
              <a:extLst>
                <a:ext uri="{FF2B5EF4-FFF2-40B4-BE49-F238E27FC236}">
                  <a16:creationId xmlns:a16="http://schemas.microsoft.com/office/drawing/2014/main" id="{4AFEEC73-7BDD-44E3-8FDB-0EEA0DC62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024" y="1849505"/>
              <a:ext cx="532058" cy="291109"/>
            </a:xfrm>
            <a:custGeom>
              <a:avLst/>
              <a:gdLst/>
              <a:ahLst/>
              <a:cxnLst>
                <a:cxn ang="0">
                  <a:pos x="101" y="0"/>
                </a:cxn>
                <a:cxn ang="0">
                  <a:pos x="0" y="226"/>
                </a:cxn>
                <a:cxn ang="0">
                  <a:pos x="94" y="341"/>
                </a:cxn>
                <a:cxn ang="0">
                  <a:pos x="261" y="695"/>
                </a:cxn>
                <a:cxn ang="0">
                  <a:pos x="562" y="1078"/>
                </a:cxn>
                <a:cxn ang="0">
                  <a:pos x="445" y="1236"/>
                </a:cxn>
                <a:cxn ang="0">
                  <a:pos x="652" y="1266"/>
                </a:cxn>
                <a:cxn ang="0">
                  <a:pos x="828" y="1316"/>
                </a:cxn>
                <a:cxn ang="0">
                  <a:pos x="947" y="1415"/>
                </a:cxn>
                <a:cxn ang="0">
                  <a:pos x="1060" y="1585"/>
                </a:cxn>
                <a:cxn ang="0">
                  <a:pos x="1508" y="1565"/>
                </a:cxn>
                <a:cxn ang="0">
                  <a:pos x="1828" y="1284"/>
                </a:cxn>
                <a:cxn ang="0">
                  <a:pos x="1887" y="1435"/>
                </a:cxn>
                <a:cxn ang="0">
                  <a:pos x="1813" y="1570"/>
                </a:cxn>
                <a:cxn ang="0">
                  <a:pos x="1847" y="2049"/>
                </a:cxn>
                <a:cxn ang="0">
                  <a:pos x="2004" y="2164"/>
                </a:cxn>
                <a:cxn ang="0">
                  <a:pos x="2187" y="2089"/>
                </a:cxn>
                <a:cxn ang="0">
                  <a:pos x="2420" y="2085"/>
                </a:cxn>
                <a:cxn ang="0">
                  <a:pos x="2674" y="2094"/>
                </a:cxn>
                <a:cxn ang="0">
                  <a:pos x="2880" y="2199"/>
                </a:cxn>
                <a:cxn ang="0">
                  <a:pos x="3052" y="2164"/>
                </a:cxn>
                <a:cxn ang="0">
                  <a:pos x="3279" y="1939"/>
                </a:cxn>
                <a:cxn ang="0">
                  <a:pos x="3451" y="1944"/>
                </a:cxn>
                <a:cxn ang="0">
                  <a:pos x="3775" y="1705"/>
                </a:cxn>
                <a:cxn ang="0">
                  <a:pos x="3967" y="1540"/>
                </a:cxn>
                <a:cxn ang="0">
                  <a:pos x="3893" y="1435"/>
                </a:cxn>
                <a:cxn ang="0">
                  <a:pos x="3627" y="1346"/>
                </a:cxn>
                <a:cxn ang="0">
                  <a:pos x="2801" y="956"/>
                </a:cxn>
                <a:cxn ang="0">
                  <a:pos x="2299" y="718"/>
                </a:cxn>
                <a:cxn ang="0">
                  <a:pos x="2063" y="538"/>
                </a:cxn>
                <a:cxn ang="0">
                  <a:pos x="1611" y="448"/>
                </a:cxn>
                <a:cxn ang="0">
                  <a:pos x="1006" y="269"/>
                </a:cxn>
                <a:cxn ang="0">
                  <a:pos x="868" y="254"/>
                </a:cxn>
                <a:cxn ang="0">
                  <a:pos x="101" y="0"/>
                </a:cxn>
              </a:cxnLst>
              <a:rect l="0" t="0" r="r" b="b"/>
              <a:pathLst>
                <a:path w="3967" h="2199">
                  <a:moveTo>
                    <a:pt x="101" y="0"/>
                  </a:moveTo>
                  <a:lnTo>
                    <a:pt x="0" y="226"/>
                  </a:lnTo>
                  <a:lnTo>
                    <a:pt x="94" y="341"/>
                  </a:lnTo>
                  <a:lnTo>
                    <a:pt x="261" y="695"/>
                  </a:lnTo>
                  <a:lnTo>
                    <a:pt x="562" y="1078"/>
                  </a:lnTo>
                  <a:lnTo>
                    <a:pt x="445" y="1236"/>
                  </a:lnTo>
                  <a:lnTo>
                    <a:pt x="652" y="1266"/>
                  </a:lnTo>
                  <a:lnTo>
                    <a:pt x="828" y="1316"/>
                  </a:lnTo>
                  <a:lnTo>
                    <a:pt x="947" y="1415"/>
                  </a:lnTo>
                  <a:lnTo>
                    <a:pt x="1060" y="1585"/>
                  </a:lnTo>
                  <a:lnTo>
                    <a:pt x="1508" y="1565"/>
                  </a:lnTo>
                  <a:lnTo>
                    <a:pt x="1828" y="1284"/>
                  </a:lnTo>
                  <a:lnTo>
                    <a:pt x="1887" y="1435"/>
                  </a:lnTo>
                  <a:lnTo>
                    <a:pt x="1813" y="1570"/>
                  </a:lnTo>
                  <a:lnTo>
                    <a:pt x="1847" y="2049"/>
                  </a:lnTo>
                  <a:lnTo>
                    <a:pt x="2004" y="2164"/>
                  </a:lnTo>
                  <a:lnTo>
                    <a:pt x="2187" y="2089"/>
                  </a:lnTo>
                  <a:lnTo>
                    <a:pt x="2420" y="2085"/>
                  </a:lnTo>
                  <a:lnTo>
                    <a:pt x="2674" y="2094"/>
                  </a:lnTo>
                  <a:lnTo>
                    <a:pt x="2880" y="2199"/>
                  </a:lnTo>
                  <a:lnTo>
                    <a:pt x="3052" y="2164"/>
                  </a:lnTo>
                  <a:lnTo>
                    <a:pt x="3279" y="1939"/>
                  </a:lnTo>
                  <a:lnTo>
                    <a:pt x="3451" y="1944"/>
                  </a:lnTo>
                  <a:lnTo>
                    <a:pt x="3775" y="1705"/>
                  </a:lnTo>
                  <a:lnTo>
                    <a:pt x="3967" y="1540"/>
                  </a:lnTo>
                  <a:lnTo>
                    <a:pt x="3893" y="1435"/>
                  </a:lnTo>
                  <a:lnTo>
                    <a:pt x="3627" y="1346"/>
                  </a:lnTo>
                  <a:lnTo>
                    <a:pt x="2801" y="956"/>
                  </a:lnTo>
                  <a:lnTo>
                    <a:pt x="2299" y="718"/>
                  </a:lnTo>
                  <a:lnTo>
                    <a:pt x="2063" y="538"/>
                  </a:lnTo>
                  <a:lnTo>
                    <a:pt x="1611" y="448"/>
                  </a:lnTo>
                  <a:lnTo>
                    <a:pt x="1006" y="269"/>
                  </a:lnTo>
                  <a:lnTo>
                    <a:pt x="868" y="254"/>
                  </a:lnTo>
                  <a:lnTo>
                    <a:pt x="101" y="0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4" name="Freeform 25">
              <a:extLst>
                <a:ext uri="{FF2B5EF4-FFF2-40B4-BE49-F238E27FC236}">
                  <a16:creationId xmlns:a16="http://schemas.microsoft.com/office/drawing/2014/main" id="{67C290B5-2E9F-44D1-B3E5-9DBEFEA01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460" y="1163384"/>
              <a:ext cx="1279984" cy="876910"/>
            </a:xfrm>
            <a:custGeom>
              <a:avLst/>
              <a:gdLst/>
              <a:ahLst/>
              <a:cxnLst>
                <a:cxn ang="0">
                  <a:pos x="2374" y="189"/>
                </a:cxn>
                <a:cxn ang="0">
                  <a:pos x="1961" y="208"/>
                </a:cxn>
                <a:cxn ang="0">
                  <a:pos x="1713" y="304"/>
                </a:cxn>
                <a:cxn ang="0">
                  <a:pos x="1799" y="512"/>
                </a:cxn>
                <a:cxn ang="0">
                  <a:pos x="2008" y="572"/>
                </a:cxn>
                <a:cxn ang="0">
                  <a:pos x="1941" y="691"/>
                </a:cxn>
                <a:cxn ang="0">
                  <a:pos x="1729" y="715"/>
                </a:cxn>
                <a:cxn ang="0">
                  <a:pos x="1599" y="927"/>
                </a:cxn>
                <a:cxn ang="0">
                  <a:pos x="1811" y="1206"/>
                </a:cxn>
                <a:cxn ang="0">
                  <a:pos x="1902" y="1453"/>
                </a:cxn>
                <a:cxn ang="0">
                  <a:pos x="1878" y="1693"/>
                </a:cxn>
                <a:cxn ang="0">
                  <a:pos x="1559" y="2918"/>
                </a:cxn>
                <a:cxn ang="0">
                  <a:pos x="1288" y="2822"/>
                </a:cxn>
                <a:cxn ang="0">
                  <a:pos x="1087" y="2938"/>
                </a:cxn>
                <a:cxn ang="0">
                  <a:pos x="366" y="3281"/>
                </a:cxn>
                <a:cxn ang="0">
                  <a:pos x="240" y="3612"/>
                </a:cxn>
                <a:cxn ang="0">
                  <a:pos x="276" y="3852"/>
                </a:cxn>
                <a:cxn ang="0">
                  <a:pos x="12" y="4039"/>
                </a:cxn>
                <a:cxn ang="0">
                  <a:pos x="619" y="4356"/>
                </a:cxn>
                <a:cxn ang="0">
                  <a:pos x="1215" y="4512"/>
                </a:cxn>
                <a:cxn ang="0">
                  <a:pos x="1764" y="4729"/>
                </a:cxn>
                <a:cxn ang="0">
                  <a:pos x="3036" y="5300"/>
                </a:cxn>
                <a:cxn ang="0">
                  <a:pos x="3193" y="5120"/>
                </a:cxn>
                <a:cxn ang="0">
                  <a:pos x="3708" y="5085"/>
                </a:cxn>
                <a:cxn ang="0">
                  <a:pos x="3890" y="4961"/>
                </a:cxn>
                <a:cxn ang="0">
                  <a:pos x="4221" y="4905"/>
                </a:cxn>
                <a:cxn ang="0">
                  <a:pos x="4280" y="4674"/>
                </a:cxn>
                <a:cxn ang="0">
                  <a:pos x="4761" y="4494"/>
                </a:cxn>
                <a:cxn ang="0">
                  <a:pos x="4989" y="4701"/>
                </a:cxn>
                <a:cxn ang="0">
                  <a:pos x="5233" y="4829"/>
                </a:cxn>
                <a:cxn ang="0">
                  <a:pos x="6674" y="4853"/>
                </a:cxn>
                <a:cxn ang="0">
                  <a:pos x="6796" y="4123"/>
                </a:cxn>
                <a:cxn ang="0">
                  <a:pos x="7635" y="2040"/>
                </a:cxn>
                <a:cxn ang="0">
                  <a:pos x="7099" y="1661"/>
                </a:cxn>
                <a:cxn ang="0">
                  <a:pos x="6621" y="1291"/>
                </a:cxn>
                <a:cxn ang="0">
                  <a:pos x="6548" y="951"/>
                </a:cxn>
                <a:cxn ang="0">
                  <a:pos x="6300" y="871"/>
                </a:cxn>
                <a:cxn ang="0">
                  <a:pos x="5970" y="955"/>
                </a:cxn>
                <a:cxn ang="0">
                  <a:pos x="5895" y="1240"/>
                </a:cxn>
                <a:cxn ang="0">
                  <a:pos x="5745" y="1327"/>
                </a:cxn>
                <a:cxn ang="0">
                  <a:pos x="5473" y="1190"/>
                </a:cxn>
                <a:cxn ang="0">
                  <a:pos x="5341" y="1467"/>
                </a:cxn>
                <a:cxn ang="0">
                  <a:pos x="5208" y="1576"/>
                </a:cxn>
                <a:cxn ang="0">
                  <a:pos x="4954" y="1338"/>
                </a:cxn>
                <a:cxn ang="0">
                  <a:pos x="5013" y="1137"/>
                </a:cxn>
                <a:cxn ang="0">
                  <a:pos x="4953" y="577"/>
                </a:cxn>
                <a:cxn ang="0">
                  <a:pos x="4822" y="258"/>
                </a:cxn>
                <a:cxn ang="0">
                  <a:pos x="4678" y="69"/>
                </a:cxn>
                <a:cxn ang="0">
                  <a:pos x="4381" y="78"/>
                </a:cxn>
                <a:cxn ang="0">
                  <a:pos x="4246" y="237"/>
                </a:cxn>
                <a:cxn ang="0">
                  <a:pos x="4040" y="352"/>
                </a:cxn>
                <a:cxn ang="0">
                  <a:pos x="3607" y="687"/>
                </a:cxn>
                <a:cxn ang="0">
                  <a:pos x="3497" y="536"/>
                </a:cxn>
                <a:cxn ang="0">
                  <a:pos x="3012" y="416"/>
                </a:cxn>
                <a:cxn ang="0">
                  <a:pos x="2922" y="256"/>
                </a:cxn>
                <a:cxn ang="0">
                  <a:pos x="2804" y="9"/>
                </a:cxn>
                <a:cxn ang="0">
                  <a:pos x="2551" y="208"/>
                </a:cxn>
              </a:cxnLst>
              <a:rect l="0" t="0" r="r" b="b"/>
              <a:pathLst>
                <a:path w="7635" h="5300">
                  <a:moveTo>
                    <a:pt x="2422" y="79"/>
                  </a:moveTo>
                  <a:lnTo>
                    <a:pt x="2374" y="189"/>
                  </a:lnTo>
                  <a:lnTo>
                    <a:pt x="2143" y="225"/>
                  </a:lnTo>
                  <a:lnTo>
                    <a:pt x="1961" y="208"/>
                  </a:lnTo>
                  <a:lnTo>
                    <a:pt x="1744" y="210"/>
                  </a:lnTo>
                  <a:lnTo>
                    <a:pt x="1713" y="304"/>
                  </a:lnTo>
                  <a:lnTo>
                    <a:pt x="1717" y="464"/>
                  </a:lnTo>
                  <a:lnTo>
                    <a:pt x="1799" y="512"/>
                  </a:lnTo>
                  <a:lnTo>
                    <a:pt x="1961" y="508"/>
                  </a:lnTo>
                  <a:lnTo>
                    <a:pt x="2008" y="572"/>
                  </a:lnTo>
                  <a:lnTo>
                    <a:pt x="2024" y="651"/>
                  </a:lnTo>
                  <a:lnTo>
                    <a:pt x="1941" y="691"/>
                  </a:lnTo>
                  <a:lnTo>
                    <a:pt x="1859" y="663"/>
                  </a:lnTo>
                  <a:lnTo>
                    <a:pt x="1729" y="715"/>
                  </a:lnTo>
                  <a:lnTo>
                    <a:pt x="1610" y="735"/>
                  </a:lnTo>
                  <a:lnTo>
                    <a:pt x="1599" y="927"/>
                  </a:lnTo>
                  <a:lnTo>
                    <a:pt x="1618" y="1106"/>
                  </a:lnTo>
                  <a:lnTo>
                    <a:pt x="1811" y="1206"/>
                  </a:lnTo>
                  <a:lnTo>
                    <a:pt x="1819" y="1338"/>
                  </a:lnTo>
                  <a:lnTo>
                    <a:pt x="1902" y="1453"/>
                  </a:lnTo>
                  <a:lnTo>
                    <a:pt x="1914" y="1561"/>
                  </a:lnTo>
                  <a:lnTo>
                    <a:pt x="1878" y="1693"/>
                  </a:lnTo>
                  <a:lnTo>
                    <a:pt x="1666" y="2842"/>
                  </a:lnTo>
                  <a:lnTo>
                    <a:pt x="1559" y="2918"/>
                  </a:lnTo>
                  <a:lnTo>
                    <a:pt x="1500" y="2810"/>
                  </a:lnTo>
                  <a:lnTo>
                    <a:pt x="1288" y="2822"/>
                  </a:lnTo>
                  <a:lnTo>
                    <a:pt x="1217" y="2902"/>
                  </a:lnTo>
                  <a:lnTo>
                    <a:pt x="1087" y="2938"/>
                  </a:lnTo>
                  <a:lnTo>
                    <a:pt x="803" y="2974"/>
                  </a:lnTo>
                  <a:lnTo>
                    <a:pt x="366" y="3281"/>
                  </a:lnTo>
                  <a:lnTo>
                    <a:pt x="347" y="3480"/>
                  </a:lnTo>
                  <a:lnTo>
                    <a:pt x="240" y="3612"/>
                  </a:lnTo>
                  <a:lnTo>
                    <a:pt x="236" y="3732"/>
                  </a:lnTo>
                  <a:lnTo>
                    <a:pt x="276" y="3852"/>
                  </a:lnTo>
                  <a:lnTo>
                    <a:pt x="122" y="3931"/>
                  </a:lnTo>
                  <a:lnTo>
                    <a:pt x="12" y="4039"/>
                  </a:lnTo>
                  <a:lnTo>
                    <a:pt x="0" y="4151"/>
                  </a:lnTo>
                  <a:lnTo>
                    <a:pt x="619" y="4356"/>
                  </a:lnTo>
                  <a:lnTo>
                    <a:pt x="732" y="4369"/>
                  </a:lnTo>
                  <a:lnTo>
                    <a:pt x="1215" y="4512"/>
                  </a:lnTo>
                  <a:lnTo>
                    <a:pt x="1573" y="4584"/>
                  </a:lnTo>
                  <a:lnTo>
                    <a:pt x="1764" y="4729"/>
                  </a:lnTo>
                  <a:lnTo>
                    <a:pt x="2839" y="5236"/>
                  </a:lnTo>
                  <a:lnTo>
                    <a:pt x="3036" y="5300"/>
                  </a:lnTo>
                  <a:lnTo>
                    <a:pt x="3146" y="5236"/>
                  </a:lnTo>
                  <a:lnTo>
                    <a:pt x="3193" y="5120"/>
                  </a:lnTo>
                  <a:lnTo>
                    <a:pt x="3477" y="5120"/>
                  </a:lnTo>
                  <a:lnTo>
                    <a:pt x="3708" y="5085"/>
                  </a:lnTo>
                  <a:lnTo>
                    <a:pt x="3810" y="5058"/>
                  </a:lnTo>
                  <a:lnTo>
                    <a:pt x="3890" y="4961"/>
                  </a:lnTo>
                  <a:lnTo>
                    <a:pt x="4020" y="4953"/>
                  </a:lnTo>
                  <a:lnTo>
                    <a:pt x="4221" y="4905"/>
                  </a:lnTo>
                  <a:lnTo>
                    <a:pt x="4280" y="4793"/>
                  </a:lnTo>
                  <a:lnTo>
                    <a:pt x="4280" y="4674"/>
                  </a:lnTo>
                  <a:lnTo>
                    <a:pt x="4524" y="4510"/>
                  </a:lnTo>
                  <a:lnTo>
                    <a:pt x="4761" y="4494"/>
                  </a:lnTo>
                  <a:lnTo>
                    <a:pt x="4867" y="4614"/>
                  </a:lnTo>
                  <a:lnTo>
                    <a:pt x="4989" y="4701"/>
                  </a:lnTo>
                  <a:lnTo>
                    <a:pt x="5139" y="4889"/>
                  </a:lnTo>
                  <a:lnTo>
                    <a:pt x="5233" y="4829"/>
                  </a:lnTo>
                  <a:lnTo>
                    <a:pt x="5363" y="4857"/>
                  </a:lnTo>
                  <a:lnTo>
                    <a:pt x="6674" y="4853"/>
                  </a:lnTo>
                  <a:lnTo>
                    <a:pt x="6808" y="4235"/>
                  </a:lnTo>
                  <a:lnTo>
                    <a:pt x="6796" y="4123"/>
                  </a:lnTo>
                  <a:lnTo>
                    <a:pt x="6698" y="4015"/>
                  </a:lnTo>
                  <a:lnTo>
                    <a:pt x="7635" y="2040"/>
                  </a:lnTo>
                  <a:lnTo>
                    <a:pt x="7348" y="1777"/>
                  </a:lnTo>
                  <a:lnTo>
                    <a:pt x="7099" y="1661"/>
                  </a:lnTo>
                  <a:lnTo>
                    <a:pt x="6863" y="1541"/>
                  </a:lnTo>
                  <a:lnTo>
                    <a:pt x="6621" y="1291"/>
                  </a:lnTo>
                  <a:lnTo>
                    <a:pt x="6521" y="1046"/>
                  </a:lnTo>
                  <a:lnTo>
                    <a:pt x="6548" y="951"/>
                  </a:lnTo>
                  <a:lnTo>
                    <a:pt x="6531" y="853"/>
                  </a:lnTo>
                  <a:lnTo>
                    <a:pt x="6300" y="871"/>
                  </a:lnTo>
                  <a:lnTo>
                    <a:pt x="6085" y="859"/>
                  </a:lnTo>
                  <a:lnTo>
                    <a:pt x="5970" y="955"/>
                  </a:lnTo>
                  <a:lnTo>
                    <a:pt x="5908" y="1093"/>
                  </a:lnTo>
                  <a:lnTo>
                    <a:pt x="5895" y="1240"/>
                  </a:lnTo>
                  <a:lnTo>
                    <a:pt x="5839" y="1334"/>
                  </a:lnTo>
                  <a:lnTo>
                    <a:pt x="5745" y="1327"/>
                  </a:lnTo>
                  <a:lnTo>
                    <a:pt x="5601" y="1194"/>
                  </a:lnTo>
                  <a:lnTo>
                    <a:pt x="5473" y="1190"/>
                  </a:lnTo>
                  <a:lnTo>
                    <a:pt x="5352" y="1332"/>
                  </a:lnTo>
                  <a:lnTo>
                    <a:pt x="5341" y="1467"/>
                  </a:lnTo>
                  <a:lnTo>
                    <a:pt x="5329" y="1585"/>
                  </a:lnTo>
                  <a:lnTo>
                    <a:pt x="5208" y="1576"/>
                  </a:lnTo>
                  <a:lnTo>
                    <a:pt x="5131" y="1447"/>
                  </a:lnTo>
                  <a:lnTo>
                    <a:pt x="4954" y="1338"/>
                  </a:lnTo>
                  <a:lnTo>
                    <a:pt x="5025" y="1237"/>
                  </a:lnTo>
                  <a:lnTo>
                    <a:pt x="5013" y="1137"/>
                  </a:lnTo>
                  <a:lnTo>
                    <a:pt x="4920" y="999"/>
                  </a:lnTo>
                  <a:lnTo>
                    <a:pt x="4953" y="577"/>
                  </a:lnTo>
                  <a:lnTo>
                    <a:pt x="4914" y="416"/>
                  </a:lnTo>
                  <a:lnTo>
                    <a:pt x="4822" y="258"/>
                  </a:lnTo>
                  <a:lnTo>
                    <a:pt x="4834" y="129"/>
                  </a:lnTo>
                  <a:lnTo>
                    <a:pt x="4678" y="69"/>
                  </a:lnTo>
                  <a:lnTo>
                    <a:pt x="4560" y="0"/>
                  </a:lnTo>
                  <a:lnTo>
                    <a:pt x="4381" y="78"/>
                  </a:lnTo>
                  <a:lnTo>
                    <a:pt x="4290" y="91"/>
                  </a:lnTo>
                  <a:lnTo>
                    <a:pt x="4246" y="237"/>
                  </a:lnTo>
                  <a:lnTo>
                    <a:pt x="4134" y="340"/>
                  </a:lnTo>
                  <a:lnTo>
                    <a:pt x="4040" y="352"/>
                  </a:lnTo>
                  <a:lnTo>
                    <a:pt x="3890" y="424"/>
                  </a:lnTo>
                  <a:lnTo>
                    <a:pt x="3607" y="687"/>
                  </a:lnTo>
                  <a:lnTo>
                    <a:pt x="3579" y="568"/>
                  </a:lnTo>
                  <a:lnTo>
                    <a:pt x="3497" y="536"/>
                  </a:lnTo>
                  <a:lnTo>
                    <a:pt x="3272" y="643"/>
                  </a:lnTo>
                  <a:lnTo>
                    <a:pt x="3012" y="416"/>
                  </a:lnTo>
                  <a:lnTo>
                    <a:pt x="2898" y="416"/>
                  </a:lnTo>
                  <a:lnTo>
                    <a:pt x="2922" y="256"/>
                  </a:lnTo>
                  <a:lnTo>
                    <a:pt x="2847" y="177"/>
                  </a:lnTo>
                  <a:lnTo>
                    <a:pt x="2804" y="9"/>
                  </a:lnTo>
                  <a:lnTo>
                    <a:pt x="2647" y="91"/>
                  </a:lnTo>
                  <a:lnTo>
                    <a:pt x="2551" y="208"/>
                  </a:lnTo>
                  <a:lnTo>
                    <a:pt x="2422" y="79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5" name="Freeform 26">
              <a:extLst>
                <a:ext uri="{FF2B5EF4-FFF2-40B4-BE49-F238E27FC236}">
                  <a16:creationId xmlns:a16="http://schemas.microsoft.com/office/drawing/2014/main" id="{F5F708A8-D17D-43B8-92AC-A654DEBC6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0806" y="1847714"/>
              <a:ext cx="831229" cy="801670"/>
            </a:xfrm>
            <a:custGeom>
              <a:avLst/>
              <a:gdLst/>
              <a:ahLst/>
              <a:cxnLst>
                <a:cxn ang="0">
                  <a:pos x="492" y="2993"/>
                </a:cxn>
                <a:cxn ang="0">
                  <a:pos x="551" y="3304"/>
                </a:cxn>
                <a:cxn ang="0">
                  <a:pos x="440" y="3532"/>
                </a:cxn>
                <a:cxn ang="0">
                  <a:pos x="578" y="3998"/>
                </a:cxn>
                <a:cxn ang="0">
                  <a:pos x="1319" y="4223"/>
                </a:cxn>
                <a:cxn ang="0">
                  <a:pos x="1453" y="4569"/>
                </a:cxn>
                <a:cxn ang="0">
                  <a:pos x="1626" y="4700"/>
                </a:cxn>
                <a:cxn ang="0">
                  <a:pos x="1880" y="4700"/>
                </a:cxn>
                <a:cxn ang="0">
                  <a:pos x="2126" y="4523"/>
                </a:cxn>
                <a:cxn ang="0">
                  <a:pos x="2410" y="4477"/>
                </a:cxn>
                <a:cxn ang="0">
                  <a:pos x="2693" y="4700"/>
                </a:cxn>
                <a:cxn ang="0">
                  <a:pos x="2961" y="4597"/>
                </a:cxn>
                <a:cxn ang="0">
                  <a:pos x="3177" y="4617"/>
                </a:cxn>
                <a:cxn ang="0">
                  <a:pos x="3320" y="4561"/>
                </a:cxn>
                <a:cxn ang="0">
                  <a:pos x="3209" y="4760"/>
                </a:cxn>
                <a:cxn ang="0">
                  <a:pos x="3425" y="4832"/>
                </a:cxn>
                <a:cxn ang="0">
                  <a:pos x="3544" y="4641"/>
                </a:cxn>
                <a:cxn ang="0">
                  <a:pos x="3610" y="4429"/>
                </a:cxn>
                <a:cxn ang="0">
                  <a:pos x="3752" y="4245"/>
                </a:cxn>
                <a:cxn ang="0">
                  <a:pos x="3953" y="3862"/>
                </a:cxn>
                <a:cxn ang="0">
                  <a:pos x="4213" y="3695"/>
                </a:cxn>
                <a:cxn ang="0">
                  <a:pos x="4453" y="3483"/>
                </a:cxn>
                <a:cxn ang="0">
                  <a:pos x="4544" y="3184"/>
                </a:cxn>
                <a:cxn ang="0">
                  <a:pos x="4626" y="2969"/>
                </a:cxn>
                <a:cxn ang="0">
                  <a:pos x="4796" y="2574"/>
                </a:cxn>
                <a:cxn ang="0">
                  <a:pos x="4744" y="2346"/>
                </a:cxn>
                <a:cxn ang="0">
                  <a:pos x="4851" y="1415"/>
                </a:cxn>
                <a:cxn ang="0">
                  <a:pos x="2725" y="1073"/>
                </a:cxn>
                <a:cxn ang="0">
                  <a:pos x="1937" y="834"/>
                </a:cxn>
                <a:cxn ang="0">
                  <a:pos x="1732" y="491"/>
                </a:cxn>
                <a:cxn ang="0">
                  <a:pos x="1496" y="0"/>
                </a:cxn>
                <a:cxn ang="0">
                  <a:pos x="1370" y="714"/>
                </a:cxn>
                <a:cxn ang="0">
                  <a:pos x="42" y="833"/>
                </a:cxn>
                <a:cxn ang="0">
                  <a:pos x="71" y="1211"/>
                </a:cxn>
                <a:cxn ang="0">
                  <a:pos x="47" y="1696"/>
                </a:cxn>
                <a:cxn ang="0">
                  <a:pos x="506" y="1697"/>
                </a:cxn>
                <a:cxn ang="0">
                  <a:pos x="719" y="1774"/>
                </a:cxn>
                <a:cxn ang="0">
                  <a:pos x="651" y="1964"/>
                </a:cxn>
                <a:cxn ang="0">
                  <a:pos x="744" y="2192"/>
                </a:cxn>
                <a:cxn ang="0">
                  <a:pos x="684" y="2516"/>
                </a:cxn>
                <a:cxn ang="0">
                  <a:pos x="508" y="2773"/>
                </a:cxn>
                <a:cxn ang="0">
                  <a:pos x="375" y="2906"/>
                </a:cxn>
              </a:cxnLst>
              <a:rect l="0" t="0" r="r" b="b"/>
              <a:pathLst>
                <a:path w="4961" h="4846">
                  <a:moveTo>
                    <a:pt x="375" y="2906"/>
                  </a:moveTo>
                  <a:lnTo>
                    <a:pt x="492" y="2993"/>
                  </a:lnTo>
                  <a:lnTo>
                    <a:pt x="473" y="3110"/>
                  </a:lnTo>
                  <a:lnTo>
                    <a:pt x="551" y="3304"/>
                  </a:lnTo>
                  <a:lnTo>
                    <a:pt x="563" y="3514"/>
                  </a:lnTo>
                  <a:lnTo>
                    <a:pt x="440" y="3532"/>
                  </a:lnTo>
                  <a:lnTo>
                    <a:pt x="552" y="3677"/>
                  </a:lnTo>
                  <a:lnTo>
                    <a:pt x="578" y="3998"/>
                  </a:lnTo>
                  <a:lnTo>
                    <a:pt x="1401" y="4058"/>
                  </a:lnTo>
                  <a:lnTo>
                    <a:pt x="1319" y="4223"/>
                  </a:lnTo>
                  <a:lnTo>
                    <a:pt x="1343" y="4453"/>
                  </a:lnTo>
                  <a:lnTo>
                    <a:pt x="1453" y="4569"/>
                  </a:lnTo>
                  <a:lnTo>
                    <a:pt x="1581" y="4580"/>
                  </a:lnTo>
                  <a:lnTo>
                    <a:pt x="1626" y="4700"/>
                  </a:lnTo>
                  <a:lnTo>
                    <a:pt x="1739" y="4741"/>
                  </a:lnTo>
                  <a:lnTo>
                    <a:pt x="1880" y="4700"/>
                  </a:lnTo>
                  <a:lnTo>
                    <a:pt x="2007" y="4525"/>
                  </a:lnTo>
                  <a:lnTo>
                    <a:pt x="2126" y="4523"/>
                  </a:lnTo>
                  <a:lnTo>
                    <a:pt x="2256" y="4461"/>
                  </a:lnTo>
                  <a:lnTo>
                    <a:pt x="2410" y="4477"/>
                  </a:lnTo>
                  <a:lnTo>
                    <a:pt x="2516" y="4549"/>
                  </a:lnTo>
                  <a:lnTo>
                    <a:pt x="2693" y="4700"/>
                  </a:lnTo>
                  <a:lnTo>
                    <a:pt x="2843" y="4644"/>
                  </a:lnTo>
                  <a:lnTo>
                    <a:pt x="2961" y="4597"/>
                  </a:lnTo>
                  <a:lnTo>
                    <a:pt x="3067" y="4644"/>
                  </a:lnTo>
                  <a:lnTo>
                    <a:pt x="3177" y="4617"/>
                  </a:lnTo>
                  <a:lnTo>
                    <a:pt x="3284" y="4497"/>
                  </a:lnTo>
                  <a:lnTo>
                    <a:pt x="3320" y="4561"/>
                  </a:lnTo>
                  <a:lnTo>
                    <a:pt x="3293" y="4649"/>
                  </a:lnTo>
                  <a:lnTo>
                    <a:pt x="3209" y="4760"/>
                  </a:lnTo>
                  <a:lnTo>
                    <a:pt x="3272" y="4846"/>
                  </a:lnTo>
                  <a:lnTo>
                    <a:pt x="3425" y="4832"/>
                  </a:lnTo>
                  <a:lnTo>
                    <a:pt x="3553" y="4791"/>
                  </a:lnTo>
                  <a:lnTo>
                    <a:pt x="3544" y="4641"/>
                  </a:lnTo>
                  <a:lnTo>
                    <a:pt x="3551" y="4513"/>
                  </a:lnTo>
                  <a:lnTo>
                    <a:pt x="3610" y="4429"/>
                  </a:lnTo>
                  <a:lnTo>
                    <a:pt x="3614" y="4305"/>
                  </a:lnTo>
                  <a:lnTo>
                    <a:pt x="3752" y="4245"/>
                  </a:lnTo>
                  <a:lnTo>
                    <a:pt x="3823" y="4106"/>
                  </a:lnTo>
                  <a:lnTo>
                    <a:pt x="3953" y="3862"/>
                  </a:lnTo>
                  <a:lnTo>
                    <a:pt x="4099" y="3827"/>
                  </a:lnTo>
                  <a:lnTo>
                    <a:pt x="4213" y="3695"/>
                  </a:lnTo>
                  <a:lnTo>
                    <a:pt x="4288" y="3527"/>
                  </a:lnTo>
                  <a:lnTo>
                    <a:pt x="4453" y="3483"/>
                  </a:lnTo>
                  <a:lnTo>
                    <a:pt x="4536" y="3336"/>
                  </a:lnTo>
                  <a:lnTo>
                    <a:pt x="4544" y="3184"/>
                  </a:lnTo>
                  <a:lnTo>
                    <a:pt x="4618" y="3084"/>
                  </a:lnTo>
                  <a:lnTo>
                    <a:pt x="4626" y="2969"/>
                  </a:lnTo>
                  <a:lnTo>
                    <a:pt x="4725" y="2713"/>
                  </a:lnTo>
                  <a:lnTo>
                    <a:pt x="4796" y="2574"/>
                  </a:lnTo>
                  <a:lnTo>
                    <a:pt x="4701" y="2490"/>
                  </a:lnTo>
                  <a:lnTo>
                    <a:pt x="4744" y="2346"/>
                  </a:lnTo>
                  <a:lnTo>
                    <a:pt x="4709" y="1923"/>
                  </a:lnTo>
                  <a:lnTo>
                    <a:pt x="4851" y="1415"/>
                  </a:lnTo>
                  <a:lnTo>
                    <a:pt x="4961" y="1221"/>
                  </a:lnTo>
                  <a:lnTo>
                    <a:pt x="2725" y="1073"/>
                  </a:lnTo>
                  <a:lnTo>
                    <a:pt x="2126" y="1006"/>
                  </a:lnTo>
                  <a:lnTo>
                    <a:pt x="1937" y="834"/>
                  </a:lnTo>
                  <a:lnTo>
                    <a:pt x="1724" y="654"/>
                  </a:lnTo>
                  <a:lnTo>
                    <a:pt x="1732" y="491"/>
                  </a:lnTo>
                  <a:lnTo>
                    <a:pt x="1650" y="247"/>
                  </a:lnTo>
                  <a:lnTo>
                    <a:pt x="1496" y="0"/>
                  </a:lnTo>
                  <a:lnTo>
                    <a:pt x="1496" y="92"/>
                  </a:lnTo>
                  <a:lnTo>
                    <a:pt x="1370" y="714"/>
                  </a:lnTo>
                  <a:lnTo>
                    <a:pt x="45" y="718"/>
                  </a:lnTo>
                  <a:lnTo>
                    <a:pt x="42" y="833"/>
                  </a:lnTo>
                  <a:lnTo>
                    <a:pt x="0" y="947"/>
                  </a:lnTo>
                  <a:lnTo>
                    <a:pt x="71" y="1211"/>
                  </a:lnTo>
                  <a:lnTo>
                    <a:pt x="20" y="1317"/>
                  </a:lnTo>
                  <a:lnTo>
                    <a:pt x="47" y="1696"/>
                  </a:lnTo>
                  <a:lnTo>
                    <a:pt x="272" y="1699"/>
                  </a:lnTo>
                  <a:lnTo>
                    <a:pt x="506" y="1697"/>
                  </a:lnTo>
                  <a:lnTo>
                    <a:pt x="585" y="1759"/>
                  </a:lnTo>
                  <a:lnTo>
                    <a:pt x="719" y="1774"/>
                  </a:lnTo>
                  <a:lnTo>
                    <a:pt x="743" y="1891"/>
                  </a:lnTo>
                  <a:lnTo>
                    <a:pt x="651" y="1964"/>
                  </a:lnTo>
                  <a:lnTo>
                    <a:pt x="672" y="2072"/>
                  </a:lnTo>
                  <a:lnTo>
                    <a:pt x="744" y="2192"/>
                  </a:lnTo>
                  <a:lnTo>
                    <a:pt x="756" y="2359"/>
                  </a:lnTo>
                  <a:lnTo>
                    <a:pt x="684" y="2516"/>
                  </a:lnTo>
                  <a:lnTo>
                    <a:pt x="587" y="2584"/>
                  </a:lnTo>
                  <a:lnTo>
                    <a:pt x="508" y="2773"/>
                  </a:lnTo>
                  <a:lnTo>
                    <a:pt x="410" y="2812"/>
                  </a:lnTo>
                  <a:lnTo>
                    <a:pt x="375" y="2906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6" name="Freeform 27">
              <a:extLst>
                <a:ext uri="{FF2B5EF4-FFF2-40B4-BE49-F238E27FC236}">
                  <a16:creationId xmlns:a16="http://schemas.microsoft.com/office/drawing/2014/main" id="{6EE771BB-D56D-4BE6-8398-DD5C6F277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6969" y="1130242"/>
              <a:ext cx="945881" cy="919905"/>
            </a:xfrm>
            <a:custGeom>
              <a:avLst/>
              <a:gdLst/>
              <a:ahLst/>
              <a:cxnLst>
                <a:cxn ang="0">
                  <a:pos x="0" y="883"/>
                </a:cxn>
                <a:cxn ang="0">
                  <a:pos x="147" y="793"/>
                </a:cxn>
                <a:cxn ang="0">
                  <a:pos x="364" y="584"/>
                </a:cxn>
                <a:cxn ang="0">
                  <a:pos x="615" y="539"/>
                </a:cxn>
                <a:cxn ang="0">
                  <a:pos x="911" y="379"/>
                </a:cxn>
                <a:cxn ang="0">
                  <a:pos x="1176" y="419"/>
                </a:cxn>
                <a:cxn ang="0">
                  <a:pos x="1654" y="449"/>
                </a:cxn>
                <a:cxn ang="0">
                  <a:pos x="1595" y="200"/>
                </a:cxn>
                <a:cxn ang="0">
                  <a:pos x="1816" y="125"/>
                </a:cxn>
                <a:cxn ang="0">
                  <a:pos x="2166" y="0"/>
                </a:cxn>
                <a:cxn ang="0">
                  <a:pos x="2334" y="464"/>
                </a:cxn>
                <a:cxn ang="0">
                  <a:pos x="2672" y="544"/>
                </a:cxn>
                <a:cxn ang="0">
                  <a:pos x="3066" y="778"/>
                </a:cxn>
                <a:cxn ang="0">
                  <a:pos x="3233" y="1063"/>
                </a:cxn>
                <a:cxn ang="0">
                  <a:pos x="3288" y="1472"/>
                </a:cxn>
                <a:cxn ang="0">
                  <a:pos x="3598" y="1981"/>
                </a:cxn>
                <a:cxn ang="0">
                  <a:pos x="3885" y="2106"/>
                </a:cxn>
                <a:cxn ang="0">
                  <a:pos x="3980" y="2308"/>
                </a:cxn>
                <a:cxn ang="0">
                  <a:pos x="4400" y="1996"/>
                </a:cxn>
                <a:cxn ang="0">
                  <a:pos x="4483" y="2250"/>
                </a:cxn>
                <a:cxn ang="0">
                  <a:pos x="4691" y="2485"/>
                </a:cxn>
                <a:cxn ang="0">
                  <a:pos x="4897" y="2530"/>
                </a:cxn>
                <a:cxn ang="0">
                  <a:pos x="5311" y="2485"/>
                </a:cxn>
                <a:cxn ang="0">
                  <a:pos x="5267" y="2774"/>
                </a:cxn>
                <a:cxn ang="0">
                  <a:pos x="5827" y="2066"/>
                </a:cxn>
                <a:cxn ang="0">
                  <a:pos x="6108" y="1846"/>
                </a:cxn>
                <a:cxn ang="0">
                  <a:pos x="6616" y="1981"/>
                </a:cxn>
                <a:cxn ang="0">
                  <a:pos x="7053" y="2101"/>
                </a:cxn>
                <a:cxn ang="0">
                  <a:pos x="6713" y="3263"/>
                </a:cxn>
                <a:cxn ang="0">
                  <a:pos x="6329" y="3867"/>
                </a:cxn>
                <a:cxn ang="0">
                  <a:pos x="5758" y="4351"/>
                </a:cxn>
                <a:cxn ang="0">
                  <a:pos x="5792" y="4492"/>
                </a:cxn>
                <a:cxn ang="0">
                  <a:pos x="5827" y="4691"/>
                </a:cxn>
                <a:cxn ang="0">
                  <a:pos x="5729" y="4970"/>
                </a:cxn>
                <a:cxn ang="0">
                  <a:pos x="5299" y="5320"/>
                </a:cxn>
                <a:cxn ang="0">
                  <a:pos x="5227" y="5702"/>
                </a:cxn>
                <a:cxn ang="0">
                  <a:pos x="5117" y="6363"/>
                </a:cxn>
                <a:cxn ang="0">
                  <a:pos x="4823" y="6662"/>
                </a:cxn>
                <a:cxn ang="0">
                  <a:pos x="1949" y="6765"/>
                </a:cxn>
                <a:cxn ang="0">
                  <a:pos x="694" y="6231"/>
                </a:cxn>
                <a:cxn ang="0">
                  <a:pos x="600" y="5732"/>
                </a:cxn>
                <a:cxn ang="0">
                  <a:pos x="276" y="5259"/>
                </a:cxn>
                <a:cxn ang="0">
                  <a:pos x="1092" y="2475"/>
                </a:cxn>
                <a:cxn ang="0">
                  <a:pos x="177" y="1861"/>
                </a:cxn>
                <a:cxn ang="0">
                  <a:pos x="89" y="1437"/>
                </a:cxn>
              </a:cxnLst>
              <a:rect l="0" t="0" r="r" b="b"/>
              <a:pathLst>
                <a:path w="7053" h="6948">
                  <a:moveTo>
                    <a:pt x="69" y="1321"/>
                  </a:moveTo>
                  <a:lnTo>
                    <a:pt x="0" y="883"/>
                  </a:lnTo>
                  <a:lnTo>
                    <a:pt x="40" y="768"/>
                  </a:lnTo>
                  <a:lnTo>
                    <a:pt x="147" y="793"/>
                  </a:lnTo>
                  <a:lnTo>
                    <a:pt x="305" y="739"/>
                  </a:lnTo>
                  <a:lnTo>
                    <a:pt x="364" y="584"/>
                  </a:lnTo>
                  <a:lnTo>
                    <a:pt x="516" y="634"/>
                  </a:lnTo>
                  <a:lnTo>
                    <a:pt x="615" y="539"/>
                  </a:lnTo>
                  <a:lnTo>
                    <a:pt x="782" y="499"/>
                  </a:lnTo>
                  <a:lnTo>
                    <a:pt x="911" y="379"/>
                  </a:lnTo>
                  <a:lnTo>
                    <a:pt x="1034" y="359"/>
                  </a:lnTo>
                  <a:lnTo>
                    <a:pt x="1176" y="419"/>
                  </a:lnTo>
                  <a:lnTo>
                    <a:pt x="1314" y="374"/>
                  </a:lnTo>
                  <a:lnTo>
                    <a:pt x="1654" y="449"/>
                  </a:lnTo>
                  <a:lnTo>
                    <a:pt x="1699" y="319"/>
                  </a:lnTo>
                  <a:lnTo>
                    <a:pt x="1595" y="200"/>
                  </a:lnTo>
                  <a:lnTo>
                    <a:pt x="1679" y="80"/>
                  </a:lnTo>
                  <a:lnTo>
                    <a:pt x="1816" y="125"/>
                  </a:lnTo>
                  <a:lnTo>
                    <a:pt x="2022" y="105"/>
                  </a:lnTo>
                  <a:lnTo>
                    <a:pt x="2166" y="0"/>
                  </a:lnTo>
                  <a:lnTo>
                    <a:pt x="2334" y="95"/>
                  </a:lnTo>
                  <a:lnTo>
                    <a:pt x="2334" y="464"/>
                  </a:lnTo>
                  <a:lnTo>
                    <a:pt x="2496" y="479"/>
                  </a:lnTo>
                  <a:lnTo>
                    <a:pt x="2672" y="544"/>
                  </a:lnTo>
                  <a:lnTo>
                    <a:pt x="2835" y="674"/>
                  </a:lnTo>
                  <a:lnTo>
                    <a:pt x="3066" y="778"/>
                  </a:lnTo>
                  <a:lnTo>
                    <a:pt x="3071" y="978"/>
                  </a:lnTo>
                  <a:lnTo>
                    <a:pt x="3233" y="1063"/>
                  </a:lnTo>
                  <a:lnTo>
                    <a:pt x="3205" y="1242"/>
                  </a:lnTo>
                  <a:lnTo>
                    <a:pt x="3288" y="1472"/>
                  </a:lnTo>
                  <a:lnTo>
                    <a:pt x="3455" y="1607"/>
                  </a:lnTo>
                  <a:lnTo>
                    <a:pt x="3598" y="1981"/>
                  </a:lnTo>
                  <a:lnTo>
                    <a:pt x="3731" y="2131"/>
                  </a:lnTo>
                  <a:lnTo>
                    <a:pt x="3885" y="2106"/>
                  </a:lnTo>
                  <a:lnTo>
                    <a:pt x="3868" y="2250"/>
                  </a:lnTo>
                  <a:lnTo>
                    <a:pt x="3980" y="2308"/>
                  </a:lnTo>
                  <a:lnTo>
                    <a:pt x="4205" y="2162"/>
                  </a:lnTo>
                  <a:lnTo>
                    <a:pt x="4400" y="1996"/>
                  </a:lnTo>
                  <a:lnTo>
                    <a:pt x="4482" y="2057"/>
                  </a:lnTo>
                  <a:lnTo>
                    <a:pt x="4483" y="2250"/>
                  </a:lnTo>
                  <a:lnTo>
                    <a:pt x="4562" y="2470"/>
                  </a:lnTo>
                  <a:lnTo>
                    <a:pt x="4691" y="2485"/>
                  </a:lnTo>
                  <a:lnTo>
                    <a:pt x="4739" y="2560"/>
                  </a:lnTo>
                  <a:lnTo>
                    <a:pt x="4897" y="2530"/>
                  </a:lnTo>
                  <a:lnTo>
                    <a:pt x="5074" y="2530"/>
                  </a:lnTo>
                  <a:lnTo>
                    <a:pt x="5311" y="2485"/>
                  </a:lnTo>
                  <a:lnTo>
                    <a:pt x="5192" y="2754"/>
                  </a:lnTo>
                  <a:lnTo>
                    <a:pt x="5267" y="2774"/>
                  </a:lnTo>
                  <a:lnTo>
                    <a:pt x="5562" y="2370"/>
                  </a:lnTo>
                  <a:lnTo>
                    <a:pt x="5827" y="2066"/>
                  </a:lnTo>
                  <a:lnTo>
                    <a:pt x="5961" y="1916"/>
                  </a:lnTo>
                  <a:lnTo>
                    <a:pt x="6108" y="1846"/>
                  </a:lnTo>
                  <a:lnTo>
                    <a:pt x="6374" y="1856"/>
                  </a:lnTo>
                  <a:lnTo>
                    <a:pt x="6616" y="1981"/>
                  </a:lnTo>
                  <a:lnTo>
                    <a:pt x="6921" y="2026"/>
                  </a:lnTo>
                  <a:lnTo>
                    <a:pt x="7053" y="2101"/>
                  </a:lnTo>
                  <a:lnTo>
                    <a:pt x="6954" y="2620"/>
                  </a:lnTo>
                  <a:lnTo>
                    <a:pt x="6713" y="3263"/>
                  </a:lnTo>
                  <a:lnTo>
                    <a:pt x="6566" y="3433"/>
                  </a:lnTo>
                  <a:lnTo>
                    <a:pt x="6329" y="3867"/>
                  </a:lnTo>
                  <a:lnTo>
                    <a:pt x="6123" y="4032"/>
                  </a:lnTo>
                  <a:lnTo>
                    <a:pt x="5758" y="4351"/>
                  </a:lnTo>
                  <a:lnTo>
                    <a:pt x="5577" y="4461"/>
                  </a:lnTo>
                  <a:lnTo>
                    <a:pt x="5792" y="4492"/>
                  </a:lnTo>
                  <a:lnTo>
                    <a:pt x="5902" y="4612"/>
                  </a:lnTo>
                  <a:lnTo>
                    <a:pt x="5827" y="4691"/>
                  </a:lnTo>
                  <a:lnTo>
                    <a:pt x="5844" y="4820"/>
                  </a:lnTo>
                  <a:lnTo>
                    <a:pt x="5729" y="4970"/>
                  </a:lnTo>
                  <a:lnTo>
                    <a:pt x="5534" y="5222"/>
                  </a:lnTo>
                  <a:lnTo>
                    <a:pt x="5299" y="5320"/>
                  </a:lnTo>
                  <a:lnTo>
                    <a:pt x="5297" y="5497"/>
                  </a:lnTo>
                  <a:lnTo>
                    <a:pt x="5227" y="5702"/>
                  </a:lnTo>
                  <a:lnTo>
                    <a:pt x="5339" y="5908"/>
                  </a:lnTo>
                  <a:lnTo>
                    <a:pt x="5117" y="6363"/>
                  </a:lnTo>
                  <a:lnTo>
                    <a:pt x="4976" y="6467"/>
                  </a:lnTo>
                  <a:lnTo>
                    <a:pt x="4823" y="6662"/>
                  </a:lnTo>
                  <a:lnTo>
                    <a:pt x="4739" y="6948"/>
                  </a:lnTo>
                  <a:lnTo>
                    <a:pt x="1949" y="6765"/>
                  </a:lnTo>
                  <a:lnTo>
                    <a:pt x="1206" y="6682"/>
                  </a:lnTo>
                  <a:lnTo>
                    <a:pt x="694" y="6231"/>
                  </a:lnTo>
                  <a:lnTo>
                    <a:pt x="704" y="6048"/>
                  </a:lnTo>
                  <a:lnTo>
                    <a:pt x="600" y="5732"/>
                  </a:lnTo>
                  <a:lnTo>
                    <a:pt x="414" y="5434"/>
                  </a:lnTo>
                  <a:lnTo>
                    <a:pt x="276" y="5259"/>
                  </a:lnTo>
                  <a:lnTo>
                    <a:pt x="1447" y="2799"/>
                  </a:lnTo>
                  <a:lnTo>
                    <a:pt x="1092" y="2475"/>
                  </a:lnTo>
                  <a:lnTo>
                    <a:pt x="487" y="2186"/>
                  </a:lnTo>
                  <a:lnTo>
                    <a:pt x="177" y="1861"/>
                  </a:lnTo>
                  <a:lnTo>
                    <a:pt x="54" y="1557"/>
                  </a:lnTo>
                  <a:lnTo>
                    <a:pt x="89" y="1437"/>
                  </a:lnTo>
                  <a:lnTo>
                    <a:pt x="69" y="1321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7" name="Freeform 28">
              <a:extLst>
                <a:ext uri="{FF2B5EF4-FFF2-40B4-BE49-F238E27FC236}">
                  <a16:creationId xmlns:a16="http://schemas.microsoft.com/office/drawing/2014/main" id="{C892661C-CAE7-4B13-8DCD-F9B0CAA47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9575" y="1001258"/>
              <a:ext cx="358288" cy="411136"/>
            </a:xfrm>
            <a:custGeom>
              <a:avLst/>
              <a:gdLst/>
              <a:ahLst/>
              <a:cxnLst>
                <a:cxn ang="0">
                  <a:pos x="4" y="1069"/>
                </a:cxn>
                <a:cxn ang="0">
                  <a:pos x="134" y="1156"/>
                </a:cxn>
                <a:cxn ang="0">
                  <a:pos x="275" y="1247"/>
                </a:cxn>
                <a:cxn ang="0">
                  <a:pos x="526" y="1137"/>
                </a:cxn>
                <a:cxn ang="0">
                  <a:pos x="734" y="1167"/>
                </a:cxn>
                <a:cxn ang="0">
                  <a:pos x="881" y="1197"/>
                </a:cxn>
                <a:cxn ang="0">
                  <a:pos x="1014" y="1217"/>
                </a:cxn>
                <a:cxn ang="0">
                  <a:pos x="1211" y="1032"/>
                </a:cxn>
                <a:cxn ang="0">
                  <a:pos x="1206" y="942"/>
                </a:cxn>
                <a:cxn ang="0">
                  <a:pos x="1324" y="679"/>
                </a:cxn>
                <a:cxn ang="0">
                  <a:pos x="1698" y="110"/>
                </a:cxn>
                <a:cxn ang="0">
                  <a:pos x="1753" y="0"/>
                </a:cxn>
                <a:cxn ang="0">
                  <a:pos x="1915" y="95"/>
                </a:cxn>
                <a:cxn ang="0">
                  <a:pos x="1959" y="259"/>
                </a:cxn>
                <a:cxn ang="0">
                  <a:pos x="2023" y="289"/>
                </a:cxn>
                <a:cxn ang="0">
                  <a:pos x="2033" y="614"/>
                </a:cxn>
                <a:cxn ang="0">
                  <a:pos x="2165" y="1007"/>
                </a:cxn>
                <a:cxn ang="0">
                  <a:pos x="2259" y="1247"/>
                </a:cxn>
                <a:cxn ang="0">
                  <a:pos x="2388" y="1436"/>
                </a:cxn>
                <a:cxn ang="0">
                  <a:pos x="2550" y="1441"/>
                </a:cxn>
                <a:cxn ang="0">
                  <a:pos x="2668" y="1531"/>
                </a:cxn>
                <a:cxn ang="0">
                  <a:pos x="2673" y="1676"/>
                </a:cxn>
                <a:cxn ang="0">
                  <a:pos x="2584" y="1766"/>
                </a:cxn>
                <a:cxn ang="0">
                  <a:pos x="2658" y="1815"/>
                </a:cxn>
                <a:cxn ang="0">
                  <a:pos x="2452" y="1995"/>
                </a:cxn>
                <a:cxn ang="0">
                  <a:pos x="2254" y="2235"/>
                </a:cxn>
                <a:cxn ang="0">
                  <a:pos x="2087" y="2378"/>
                </a:cxn>
                <a:cxn ang="0">
                  <a:pos x="1920" y="2488"/>
                </a:cxn>
                <a:cxn ang="0">
                  <a:pos x="1817" y="2693"/>
                </a:cxn>
                <a:cxn ang="0">
                  <a:pos x="1770" y="2871"/>
                </a:cxn>
                <a:cxn ang="0">
                  <a:pos x="1553" y="3077"/>
                </a:cxn>
                <a:cxn ang="0">
                  <a:pos x="1403" y="3102"/>
                </a:cxn>
                <a:cxn ang="0">
                  <a:pos x="1268" y="2957"/>
                </a:cxn>
                <a:cxn ang="0">
                  <a:pos x="1123" y="2573"/>
                </a:cxn>
                <a:cxn ang="0">
                  <a:pos x="955" y="2443"/>
                </a:cxn>
                <a:cxn ang="0">
                  <a:pos x="871" y="2220"/>
                </a:cxn>
                <a:cxn ang="0">
                  <a:pos x="896" y="2035"/>
                </a:cxn>
                <a:cxn ang="0">
                  <a:pos x="739" y="1945"/>
                </a:cxn>
                <a:cxn ang="0">
                  <a:pos x="727" y="1742"/>
                </a:cxn>
                <a:cxn ang="0">
                  <a:pos x="502" y="1651"/>
                </a:cxn>
                <a:cxn ang="0">
                  <a:pos x="360" y="1529"/>
                </a:cxn>
                <a:cxn ang="0">
                  <a:pos x="169" y="1454"/>
                </a:cxn>
                <a:cxn ang="0">
                  <a:pos x="0" y="1436"/>
                </a:cxn>
                <a:cxn ang="0">
                  <a:pos x="4" y="1069"/>
                </a:cxn>
              </a:cxnLst>
              <a:rect l="0" t="0" r="r" b="b"/>
              <a:pathLst>
                <a:path w="2673" h="3102">
                  <a:moveTo>
                    <a:pt x="4" y="1069"/>
                  </a:moveTo>
                  <a:lnTo>
                    <a:pt x="134" y="1156"/>
                  </a:lnTo>
                  <a:lnTo>
                    <a:pt x="275" y="1247"/>
                  </a:lnTo>
                  <a:lnTo>
                    <a:pt x="526" y="1137"/>
                  </a:lnTo>
                  <a:lnTo>
                    <a:pt x="734" y="1167"/>
                  </a:lnTo>
                  <a:lnTo>
                    <a:pt x="881" y="1197"/>
                  </a:lnTo>
                  <a:lnTo>
                    <a:pt x="1014" y="1217"/>
                  </a:lnTo>
                  <a:lnTo>
                    <a:pt x="1211" y="1032"/>
                  </a:lnTo>
                  <a:lnTo>
                    <a:pt x="1206" y="942"/>
                  </a:lnTo>
                  <a:lnTo>
                    <a:pt x="1324" y="679"/>
                  </a:lnTo>
                  <a:lnTo>
                    <a:pt x="1698" y="110"/>
                  </a:lnTo>
                  <a:lnTo>
                    <a:pt x="1753" y="0"/>
                  </a:lnTo>
                  <a:lnTo>
                    <a:pt x="1915" y="95"/>
                  </a:lnTo>
                  <a:lnTo>
                    <a:pt x="1959" y="259"/>
                  </a:lnTo>
                  <a:lnTo>
                    <a:pt x="2023" y="289"/>
                  </a:lnTo>
                  <a:lnTo>
                    <a:pt x="2033" y="614"/>
                  </a:lnTo>
                  <a:lnTo>
                    <a:pt x="2165" y="1007"/>
                  </a:lnTo>
                  <a:lnTo>
                    <a:pt x="2259" y="1247"/>
                  </a:lnTo>
                  <a:lnTo>
                    <a:pt x="2388" y="1436"/>
                  </a:lnTo>
                  <a:lnTo>
                    <a:pt x="2550" y="1441"/>
                  </a:lnTo>
                  <a:lnTo>
                    <a:pt x="2668" y="1531"/>
                  </a:lnTo>
                  <a:lnTo>
                    <a:pt x="2673" y="1676"/>
                  </a:lnTo>
                  <a:lnTo>
                    <a:pt x="2584" y="1766"/>
                  </a:lnTo>
                  <a:lnTo>
                    <a:pt x="2658" y="1815"/>
                  </a:lnTo>
                  <a:lnTo>
                    <a:pt x="2452" y="1995"/>
                  </a:lnTo>
                  <a:lnTo>
                    <a:pt x="2254" y="2235"/>
                  </a:lnTo>
                  <a:lnTo>
                    <a:pt x="2087" y="2378"/>
                  </a:lnTo>
                  <a:lnTo>
                    <a:pt x="1920" y="2488"/>
                  </a:lnTo>
                  <a:lnTo>
                    <a:pt x="1817" y="2693"/>
                  </a:lnTo>
                  <a:lnTo>
                    <a:pt x="1770" y="2871"/>
                  </a:lnTo>
                  <a:lnTo>
                    <a:pt x="1553" y="3077"/>
                  </a:lnTo>
                  <a:lnTo>
                    <a:pt x="1403" y="3102"/>
                  </a:lnTo>
                  <a:lnTo>
                    <a:pt x="1268" y="2957"/>
                  </a:lnTo>
                  <a:lnTo>
                    <a:pt x="1123" y="2573"/>
                  </a:lnTo>
                  <a:lnTo>
                    <a:pt x="955" y="2443"/>
                  </a:lnTo>
                  <a:lnTo>
                    <a:pt x="871" y="2220"/>
                  </a:lnTo>
                  <a:lnTo>
                    <a:pt x="896" y="2035"/>
                  </a:lnTo>
                  <a:lnTo>
                    <a:pt x="739" y="1945"/>
                  </a:lnTo>
                  <a:lnTo>
                    <a:pt x="727" y="1742"/>
                  </a:lnTo>
                  <a:lnTo>
                    <a:pt x="502" y="1651"/>
                  </a:lnTo>
                  <a:lnTo>
                    <a:pt x="360" y="1529"/>
                  </a:lnTo>
                  <a:lnTo>
                    <a:pt x="169" y="1454"/>
                  </a:lnTo>
                  <a:lnTo>
                    <a:pt x="0" y="1436"/>
                  </a:lnTo>
                  <a:lnTo>
                    <a:pt x="4" y="1069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8" name="Freeform 29">
              <a:extLst>
                <a:ext uri="{FF2B5EF4-FFF2-40B4-BE49-F238E27FC236}">
                  <a16:creationId xmlns:a16="http://schemas.microsoft.com/office/drawing/2014/main" id="{8ADE2958-EDE3-4505-9C11-CAB13FB24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5591" y="1327301"/>
              <a:ext cx="258863" cy="132567"/>
            </a:xfrm>
            <a:custGeom>
              <a:avLst/>
              <a:gdLst/>
              <a:ahLst/>
              <a:cxnLst>
                <a:cxn ang="0">
                  <a:pos x="1931" y="105"/>
                </a:cxn>
                <a:cxn ang="0">
                  <a:pos x="1700" y="120"/>
                </a:cxn>
                <a:cxn ang="0">
                  <a:pos x="1271" y="135"/>
                </a:cxn>
                <a:cxn ang="0">
                  <a:pos x="1060" y="40"/>
                </a:cxn>
                <a:cxn ang="0">
                  <a:pos x="839" y="55"/>
                </a:cxn>
                <a:cxn ang="0">
                  <a:pos x="740" y="190"/>
                </a:cxn>
                <a:cxn ang="0">
                  <a:pos x="735" y="309"/>
                </a:cxn>
                <a:cxn ang="0">
                  <a:pos x="632" y="359"/>
                </a:cxn>
                <a:cxn ang="0">
                  <a:pos x="484" y="389"/>
                </a:cxn>
                <a:cxn ang="0">
                  <a:pos x="519" y="299"/>
                </a:cxn>
                <a:cxn ang="0">
                  <a:pos x="607" y="240"/>
                </a:cxn>
                <a:cxn ang="0">
                  <a:pos x="710" y="45"/>
                </a:cxn>
                <a:cxn ang="0">
                  <a:pos x="588" y="0"/>
                </a:cxn>
                <a:cxn ang="0">
                  <a:pos x="514" y="120"/>
                </a:cxn>
                <a:cxn ang="0">
                  <a:pos x="416" y="279"/>
                </a:cxn>
                <a:cxn ang="0">
                  <a:pos x="281" y="242"/>
                </a:cxn>
                <a:cxn ang="0">
                  <a:pos x="234" y="410"/>
                </a:cxn>
                <a:cxn ang="0">
                  <a:pos x="18" y="617"/>
                </a:cxn>
                <a:cxn ang="0">
                  <a:pos x="0" y="763"/>
                </a:cxn>
                <a:cxn ang="0">
                  <a:pos x="110" y="821"/>
                </a:cxn>
                <a:cxn ang="0">
                  <a:pos x="327" y="683"/>
                </a:cxn>
                <a:cxn ang="0">
                  <a:pos x="533" y="508"/>
                </a:cxn>
                <a:cxn ang="0">
                  <a:pos x="614" y="572"/>
                </a:cxn>
                <a:cxn ang="0">
                  <a:pos x="617" y="757"/>
                </a:cxn>
                <a:cxn ang="0">
                  <a:pos x="695" y="982"/>
                </a:cxn>
                <a:cxn ang="0">
                  <a:pos x="829" y="997"/>
                </a:cxn>
                <a:cxn ang="0">
                  <a:pos x="1060" y="927"/>
                </a:cxn>
                <a:cxn ang="0">
                  <a:pos x="1198" y="1002"/>
                </a:cxn>
                <a:cxn ang="0">
                  <a:pos x="1405" y="877"/>
                </a:cxn>
                <a:cxn ang="0">
                  <a:pos x="1670" y="807"/>
                </a:cxn>
                <a:cxn ang="0">
                  <a:pos x="1832" y="538"/>
                </a:cxn>
                <a:cxn ang="0">
                  <a:pos x="1916" y="444"/>
                </a:cxn>
                <a:cxn ang="0">
                  <a:pos x="1921" y="314"/>
                </a:cxn>
                <a:cxn ang="0">
                  <a:pos x="1931" y="105"/>
                </a:cxn>
              </a:cxnLst>
              <a:rect l="0" t="0" r="r" b="b"/>
              <a:pathLst>
                <a:path w="1931" h="1002">
                  <a:moveTo>
                    <a:pt x="1931" y="105"/>
                  </a:moveTo>
                  <a:lnTo>
                    <a:pt x="1700" y="120"/>
                  </a:lnTo>
                  <a:lnTo>
                    <a:pt x="1271" y="135"/>
                  </a:lnTo>
                  <a:lnTo>
                    <a:pt x="1060" y="40"/>
                  </a:lnTo>
                  <a:lnTo>
                    <a:pt x="839" y="55"/>
                  </a:lnTo>
                  <a:lnTo>
                    <a:pt x="740" y="190"/>
                  </a:lnTo>
                  <a:lnTo>
                    <a:pt x="735" y="309"/>
                  </a:lnTo>
                  <a:lnTo>
                    <a:pt x="632" y="359"/>
                  </a:lnTo>
                  <a:lnTo>
                    <a:pt x="484" y="389"/>
                  </a:lnTo>
                  <a:lnTo>
                    <a:pt x="519" y="299"/>
                  </a:lnTo>
                  <a:lnTo>
                    <a:pt x="607" y="240"/>
                  </a:lnTo>
                  <a:lnTo>
                    <a:pt x="710" y="45"/>
                  </a:lnTo>
                  <a:lnTo>
                    <a:pt x="588" y="0"/>
                  </a:lnTo>
                  <a:lnTo>
                    <a:pt x="514" y="120"/>
                  </a:lnTo>
                  <a:lnTo>
                    <a:pt x="416" y="279"/>
                  </a:lnTo>
                  <a:lnTo>
                    <a:pt x="281" y="242"/>
                  </a:lnTo>
                  <a:lnTo>
                    <a:pt x="234" y="410"/>
                  </a:lnTo>
                  <a:lnTo>
                    <a:pt x="18" y="617"/>
                  </a:lnTo>
                  <a:lnTo>
                    <a:pt x="0" y="763"/>
                  </a:lnTo>
                  <a:lnTo>
                    <a:pt x="110" y="821"/>
                  </a:lnTo>
                  <a:lnTo>
                    <a:pt x="327" y="683"/>
                  </a:lnTo>
                  <a:lnTo>
                    <a:pt x="533" y="508"/>
                  </a:lnTo>
                  <a:lnTo>
                    <a:pt x="614" y="572"/>
                  </a:lnTo>
                  <a:lnTo>
                    <a:pt x="617" y="757"/>
                  </a:lnTo>
                  <a:lnTo>
                    <a:pt x="695" y="982"/>
                  </a:lnTo>
                  <a:lnTo>
                    <a:pt x="829" y="997"/>
                  </a:lnTo>
                  <a:lnTo>
                    <a:pt x="1060" y="927"/>
                  </a:lnTo>
                  <a:lnTo>
                    <a:pt x="1198" y="1002"/>
                  </a:lnTo>
                  <a:lnTo>
                    <a:pt x="1405" y="877"/>
                  </a:lnTo>
                  <a:lnTo>
                    <a:pt x="1670" y="807"/>
                  </a:lnTo>
                  <a:lnTo>
                    <a:pt x="1832" y="538"/>
                  </a:lnTo>
                  <a:lnTo>
                    <a:pt x="1916" y="444"/>
                  </a:lnTo>
                  <a:lnTo>
                    <a:pt x="1921" y="314"/>
                  </a:lnTo>
                  <a:lnTo>
                    <a:pt x="1931" y="105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9" name="Freeform 30">
              <a:extLst>
                <a:ext uri="{FF2B5EF4-FFF2-40B4-BE49-F238E27FC236}">
                  <a16:creationId xmlns:a16="http://schemas.microsoft.com/office/drawing/2014/main" id="{E119913C-E2D3-4B2A-AB5E-C04DEA23E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1902" y="2585787"/>
              <a:ext cx="512352" cy="499812"/>
            </a:xfrm>
            <a:custGeom>
              <a:avLst/>
              <a:gdLst/>
              <a:ahLst/>
              <a:cxnLst>
                <a:cxn ang="0">
                  <a:pos x="303" y="298"/>
                </a:cxn>
                <a:cxn ang="0">
                  <a:pos x="409" y="543"/>
                </a:cxn>
                <a:cxn ang="0">
                  <a:pos x="305" y="721"/>
                </a:cxn>
                <a:cxn ang="0">
                  <a:pos x="216" y="1078"/>
                </a:cxn>
                <a:cxn ang="0">
                  <a:pos x="0" y="1411"/>
                </a:cxn>
                <a:cxn ang="0">
                  <a:pos x="56" y="1748"/>
                </a:cxn>
                <a:cxn ang="0">
                  <a:pos x="171" y="1998"/>
                </a:cxn>
                <a:cxn ang="0">
                  <a:pos x="191" y="2218"/>
                </a:cxn>
                <a:cxn ang="0">
                  <a:pos x="119" y="2425"/>
                </a:cxn>
                <a:cxn ang="0">
                  <a:pos x="74" y="2678"/>
                </a:cxn>
                <a:cxn ang="0">
                  <a:pos x="261" y="2723"/>
                </a:cxn>
                <a:cxn ang="0">
                  <a:pos x="399" y="2698"/>
                </a:cxn>
                <a:cxn ang="0">
                  <a:pos x="709" y="2798"/>
                </a:cxn>
                <a:cxn ang="0">
                  <a:pos x="856" y="2698"/>
                </a:cxn>
                <a:cxn ang="0">
                  <a:pos x="955" y="2753"/>
                </a:cxn>
                <a:cxn ang="0">
                  <a:pos x="1181" y="2783"/>
                </a:cxn>
                <a:cxn ang="0">
                  <a:pos x="1283" y="3035"/>
                </a:cxn>
                <a:cxn ang="0">
                  <a:pos x="1255" y="3156"/>
                </a:cxn>
                <a:cxn ang="0">
                  <a:pos x="1310" y="3381"/>
                </a:cxn>
                <a:cxn ang="0">
                  <a:pos x="1338" y="3665"/>
                </a:cxn>
                <a:cxn ang="0">
                  <a:pos x="1412" y="3725"/>
                </a:cxn>
                <a:cxn ang="0">
                  <a:pos x="1625" y="3685"/>
                </a:cxn>
                <a:cxn ang="0">
                  <a:pos x="1801" y="3680"/>
                </a:cxn>
                <a:cxn ang="0">
                  <a:pos x="1905" y="3775"/>
                </a:cxn>
                <a:cxn ang="0">
                  <a:pos x="2067" y="3655"/>
                </a:cxn>
                <a:cxn ang="0">
                  <a:pos x="2126" y="3456"/>
                </a:cxn>
                <a:cxn ang="0">
                  <a:pos x="2224" y="3356"/>
                </a:cxn>
                <a:cxn ang="0">
                  <a:pos x="2347" y="3116"/>
                </a:cxn>
                <a:cxn ang="0">
                  <a:pos x="2688" y="2935"/>
                </a:cxn>
                <a:cxn ang="0">
                  <a:pos x="2968" y="2723"/>
                </a:cxn>
                <a:cxn ang="0">
                  <a:pos x="3199" y="2384"/>
                </a:cxn>
                <a:cxn ang="0">
                  <a:pos x="3469" y="1890"/>
                </a:cxn>
                <a:cxn ang="0">
                  <a:pos x="3780" y="1568"/>
                </a:cxn>
                <a:cxn ang="0">
                  <a:pos x="3750" y="1426"/>
                </a:cxn>
                <a:cxn ang="0">
                  <a:pos x="3819" y="1261"/>
                </a:cxn>
                <a:cxn ang="0">
                  <a:pos x="3325" y="1025"/>
                </a:cxn>
                <a:cxn ang="0">
                  <a:pos x="3130" y="858"/>
                </a:cxn>
                <a:cxn ang="0">
                  <a:pos x="2875" y="870"/>
                </a:cxn>
                <a:cxn ang="0">
                  <a:pos x="2818" y="793"/>
                </a:cxn>
                <a:cxn ang="0">
                  <a:pos x="2878" y="665"/>
                </a:cxn>
                <a:cxn ang="0">
                  <a:pos x="2778" y="610"/>
                </a:cxn>
                <a:cxn ang="0">
                  <a:pos x="2713" y="413"/>
                </a:cxn>
                <a:cxn ang="0">
                  <a:pos x="2551" y="465"/>
                </a:cxn>
                <a:cxn ang="0">
                  <a:pos x="2358" y="480"/>
                </a:cxn>
                <a:cxn ang="0">
                  <a:pos x="2283" y="375"/>
                </a:cxn>
                <a:cxn ang="0">
                  <a:pos x="2386" y="238"/>
                </a:cxn>
                <a:cxn ang="0">
                  <a:pos x="2422" y="129"/>
                </a:cxn>
                <a:cxn ang="0">
                  <a:pos x="2376" y="45"/>
                </a:cxn>
                <a:cxn ang="0">
                  <a:pos x="2243" y="194"/>
                </a:cxn>
                <a:cxn ang="0">
                  <a:pos x="2107" y="230"/>
                </a:cxn>
                <a:cxn ang="0">
                  <a:pos x="1977" y="170"/>
                </a:cxn>
                <a:cxn ang="0">
                  <a:pos x="1638" y="299"/>
                </a:cxn>
                <a:cxn ang="0">
                  <a:pos x="1430" y="119"/>
                </a:cxn>
                <a:cxn ang="0">
                  <a:pos x="1286" y="20"/>
                </a:cxn>
                <a:cxn ang="0">
                  <a:pos x="1087" y="0"/>
                </a:cxn>
                <a:cxn ang="0">
                  <a:pos x="933" y="75"/>
                </a:cxn>
                <a:cxn ang="0">
                  <a:pos x="782" y="80"/>
                </a:cxn>
                <a:cxn ang="0">
                  <a:pos x="620" y="299"/>
                </a:cxn>
                <a:cxn ang="0">
                  <a:pos x="442" y="349"/>
                </a:cxn>
                <a:cxn ang="0">
                  <a:pos x="303" y="298"/>
                </a:cxn>
              </a:cxnLst>
              <a:rect l="0" t="0" r="r" b="b"/>
              <a:pathLst>
                <a:path w="3819" h="3775">
                  <a:moveTo>
                    <a:pt x="303" y="298"/>
                  </a:moveTo>
                  <a:lnTo>
                    <a:pt x="409" y="543"/>
                  </a:lnTo>
                  <a:lnTo>
                    <a:pt x="305" y="721"/>
                  </a:lnTo>
                  <a:lnTo>
                    <a:pt x="216" y="1078"/>
                  </a:lnTo>
                  <a:lnTo>
                    <a:pt x="0" y="1411"/>
                  </a:lnTo>
                  <a:lnTo>
                    <a:pt x="56" y="1748"/>
                  </a:lnTo>
                  <a:lnTo>
                    <a:pt x="171" y="1998"/>
                  </a:lnTo>
                  <a:lnTo>
                    <a:pt x="191" y="2218"/>
                  </a:lnTo>
                  <a:lnTo>
                    <a:pt x="119" y="2425"/>
                  </a:lnTo>
                  <a:lnTo>
                    <a:pt x="74" y="2678"/>
                  </a:lnTo>
                  <a:lnTo>
                    <a:pt x="261" y="2723"/>
                  </a:lnTo>
                  <a:lnTo>
                    <a:pt x="399" y="2698"/>
                  </a:lnTo>
                  <a:lnTo>
                    <a:pt x="709" y="2798"/>
                  </a:lnTo>
                  <a:lnTo>
                    <a:pt x="856" y="2698"/>
                  </a:lnTo>
                  <a:lnTo>
                    <a:pt x="955" y="2753"/>
                  </a:lnTo>
                  <a:lnTo>
                    <a:pt x="1181" y="2783"/>
                  </a:lnTo>
                  <a:lnTo>
                    <a:pt x="1283" y="3035"/>
                  </a:lnTo>
                  <a:lnTo>
                    <a:pt x="1255" y="3156"/>
                  </a:lnTo>
                  <a:lnTo>
                    <a:pt x="1310" y="3381"/>
                  </a:lnTo>
                  <a:lnTo>
                    <a:pt x="1338" y="3665"/>
                  </a:lnTo>
                  <a:lnTo>
                    <a:pt x="1412" y="3725"/>
                  </a:lnTo>
                  <a:lnTo>
                    <a:pt x="1625" y="3685"/>
                  </a:lnTo>
                  <a:lnTo>
                    <a:pt x="1801" y="3680"/>
                  </a:lnTo>
                  <a:lnTo>
                    <a:pt x="1905" y="3775"/>
                  </a:lnTo>
                  <a:lnTo>
                    <a:pt x="2067" y="3655"/>
                  </a:lnTo>
                  <a:lnTo>
                    <a:pt x="2126" y="3456"/>
                  </a:lnTo>
                  <a:lnTo>
                    <a:pt x="2224" y="3356"/>
                  </a:lnTo>
                  <a:lnTo>
                    <a:pt x="2347" y="3116"/>
                  </a:lnTo>
                  <a:lnTo>
                    <a:pt x="2688" y="2935"/>
                  </a:lnTo>
                  <a:lnTo>
                    <a:pt x="2968" y="2723"/>
                  </a:lnTo>
                  <a:lnTo>
                    <a:pt x="3199" y="2384"/>
                  </a:lnTo>
                  <a:lnTo>
                    <a:pt x="3469" y="1890"/>
                  </a:lnTo>
                  <a:lnTo>
                    <a:pt x="3780" y="1568"/>
                  </a:lnTo>
                  <a:lnTo>
                    <a:pt x="3750" y="1426"/>
                  </a:lnTo>
                  <a:lnTo>
                    <a:pt x="3819" y="1261"/>
                  </a:lnTo>
                  <a:lnTo>
                    <a:pt x="3325" y="1025"/>
                  </a:lnTo>
                  <a:lnTo>
                    <a:pt x="3130" y="858"/>
                  </a:lnTo>
                  <a:lnTo>
                    <a:pt x="2875" y="870"/>
                  </a:lnTo>
                  <a:lnTo>
                    <a:pt x="2818" y="793"/>
                  </a:lnTo>
                  <a:lnTo>
                    <a:pt x="2878" y="665"/>
                  </a:lnTo>
                  <a:lnTo>
                    <a:pt x="2778" y="610"/>
                  </a:lnTo>
                  <a:lnTo>
                    <a:pt x="2713" y="413"/>
                  </a:lnTo>
                  <a:lnTo>
                    <a:pt x="2551" y="465"/>
                  </a:lnTo>
                  <a:lnTo>
                    <a:pt x="2358" y="480"/>
                  </a:lnTo>
                  <a:lnTo>
                    <a:pt x="2283" y="375"/>
                  </a:lnTo>
                  <a:lnTo>
                    <a:pt x="2386" y="238"/>
                  </a:lnTo>
                  <a:lnTo>
                    <a:pt x="2422" y="129"/>
                  </a:lnTo>
                  <a:lnTo>
                    <a:pt x="2376" y="45"/>
                  </a:lnTo>
                  <a:lnTo>
                    <a:pt x="2243" y="194"/>
                  </a:lnTo>
                  <a:lnTo>
                    <a:pt x="2107" y="230"/>
                  </a:lnTo>
                  <a:lnTo>
                    <a:pt x="1977" y="170"/>
                  </a:lnTo>
                  <a:lnTo>
                    <a:pt x="1638" y="299"/>
                  </a:lnTo>
                  <a:lnTo>
                    <a:pt x="1430" y="119"/>
                  </a:lnTo>
                  <a:lnTo>
                    <a:pt x="1286" y="20"/>
                  </a:lnTo>
                  <a:lnTo>
                    <a:pt x="1087" y="0"/>
                  </a:lnTo>
                  <a:lnTo>
                    <a:pt x="933" y="75"/>
                  </a:lnTo>
                  <a:lnTo>
                    <a:pt x="782" y="80"/>
                  </a:lnTo>
                  <a:lnTo>
                    <a:pt x="620" y="299"/>
                  </a:lnTo>
                  <a:lnTo>
                    <a:pt x="442" y="349"/>
                  </a:lnTo>
                  <a:lnTo>
                    <a:pt x="303" y="298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0" name="Freeform 31">
              <a:extLst>
                <a:ext uri="{FF2B5EF4-FFF2-40B4-BE49-F238E27FC236}">
                  <a16:creationId xmlns:a16="http://schemas.microsoft.com/office/drawing/2014/main" id="{C6D1CE98-8CCD-4263-AD09-C7D0E8095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2877" y="2780159"/>
              <a:ext cx="613568" cy="400387"/>
            </a:xfrm>
            <a:custGeom>
              <a:avLst/>
              <a:gdLst/>
              <a:ahLst/>
              <a:cxnLst>
                <a:cxn ang="0">
                  <a:pos x="153" y="1225"/>
                </a:cxn>
                <a:cxn ang="0">
                  <a:pos x="614" y="1281"/>
                </a:cxn>
                <a:cxn ang="0">
                  <a:pos x="1201" y="1401"/>
                </a:cxn>
                <a:cxn ang="0">
                  <a:pos x="1311" y="1712"/>
                </a:cxn>
                <a:cxn ang="0">
                  <a:pos x="1451" y="2035"/>
                </a:cxn>
                <a:cxn ang="0">
                  <a:pos x="1495" y="2169"/>
                </a:cxn>
                <a:cxn ang="0">
                  <a:pos x="1667" y="2277"/>
                </a:cxn>
                <a:cxn ang="0">
                  <a:pos x="1781" y="2279"/>
                </a:cxn>
                <a:cxn ang="0">
                  <a:pos x="1878" y="2422"/>
                </a:cxn>
                <a:cxn ang="0">
                  <a:pos x="2327" y="2095"/>
                </a:cxn>
                <a:cxn ang="0">
                  <a:pos x="2807" y="1812"/>
                </a:cxn>
                <a:cxn ang="0">
                  <a:pos x="3056" y="1764"/>
                </a:cxn>
                <a:cxn ang="0">
                  <a:pos x="3256" y="1656"/>
                </a:cxn>
                <a:cxn ang="0">
                  <a:pos x="3390" y="1620"/>
                </a:cxn>
                <a:cxn ang="0">
                  <a:pos x="3374" y="1520"/>
                </a:cxn>
                <a:cxn ang="0">
                  <a:pos x="3599" y="1524"/>
                </a:cxn>
                <a:cxn ang="0">
                  <a:pos x="3603" y="1381"/>
                </a:cxn>
                <a:cxn ang="0">
                  <a:pos x="3426" y="1293"/>
                </a:cxn>
                <a:cxn ang="0">
                  <a:pos x="3115" y="1305"/>
                </a:cxn>
                <a:cxn ang="0">
                  <a:pos x="2895" y="1393"/>
                </a:cxn>
                <a:cxn ang="0">
                  <a:pos x="2671" y="1357"/>
                </a:cxn>
                <a:cxn ang="0">
                  <a:pos x="2585" y="1187"/>
                </a:cxn>
                <a:cxn ang="0">
                  <a:pos x="2701" y="806"/>
                </a:cxn>
                <a:cxn ang="0">
                  <a:pos x="2465" y="731"/>
                </a:cxn>
                <a:cxn ang="0">
                  <a:pos x="2483" y="409"/>
                </a:cxn>
                <a:cxn ang="0">
                  <a:pos x="2327" y="112"/>
                </a:cxn>
                <a:cxn ang="0">
                  <a:pos x="1973" y="156"/>
                </a:cxn>
                <a:cxn ang="0">
                  <a:pos x="1618" y="219"/>
                </a:cxn>
                <a:cxn ang="0">
                  <a:pos x="1272" y="52"/>
                </a:cxn>
                <a:cxn ang="0">
                  <a:pos x="874" y="84"/>
                </a:cxn>
                <a:cxn ang="0">
                  <a:pos x="407" y="740"/>
                </a:cxn>
                <a:cxn ang="0">
                  <a:pos x="0" y="1177"/>
                </a:cxn>
              </a:cxnLst>
              <a:rect l="0" t="0" r="r" b="b"/>
              <a:pathLst>
                <a:path w="3661" h="2422">
                  <a:moveTo>
                    <a:pt x="0" y="1177"/>
                  </a:moveTo>
                  <a:lnTo>
                    <a:pt x="153" y="1225"/>
                  </a:lnTo>
                  <a:lnTo>
                    <a:pt x="343" y="1185"/>
                  </a:lnTo>
                  <a:lnTo>
                    <a:pt x="614" y="1281"/>
                  </a:lnTo>
                  <a:lnTo>
                    <a:pt x="803" y="1389"/>
                  </a:lnTo>
                  <a:lnTo>
                    <a:pt x="1201" y="1401"/>
                  </a:lnTo>
                  <a:lnTo>
                    <a:pt x="1333" y="1577"/>
                  </a:lnTo>
                  <a:lnTo>
                    <a:pt x="1311" y="1712"/>
                  </a:lnTo>
                  <a:lnTo>
                    <a:pt x="1390" y="1895"/>
                  </a:lnTo>
                  <a:lnTo>
                    <a:pt x="1451" y="2035"/>
                  </a:lnTo>
                  <a:lnTo>
                    <a:pt x="1407" y="2119"/>
                  </a:lnTo>
                  <a:lnTo>
                    <a:pt x="1495" y="2169"/>
                  </a:lnTo>
                  <a:lnTo>
                    <a:pt x="1731" y="2191"/>
                  </a:lnTo>
                  <a:lnTo>
                    <a:pt x="1667" y="2277"/>
                  </a:lnTo>
                  <a:lnTo>
                    <a:pt x="1691" y="2333"/>
                  </a:lnTo>
                  <a:lnTo>
                    <a:pt x="1781" y="2279"/>
                  </a:lnTo>
                  <a:lnTo>
                    <a:pt x="1839" y="2395"/>
                  </a:lnTo>
                  <a:lnTo>
                    <a:pt x="1878" y="2422"/>
                  </a:lnTo>
                  <a:lnTo>
                    <a:pt x="2099" y="2215"/>
                  </a:lnTo>
                  <a:lnTo>
                    <a:pt x="2327" y="2095"/>
                  </a:lnTo>
                  <a:lnTo>
                    <a:pt x="2465" y="1967"/>
                  </a:lnTo>
                  <a:lnTo>
                    <a:pt x="2807" y="1812"/>
                  </a:lnTo>
                  <a:lnTo>
                    <a:pt x="3000" y="1835"/>
                  </a:lnTo>
                  <a:lnTo>
                    <a:pt x="3056" y="1764"/>
                  </a:lnTo>
                  <a:lnTo>
                    <a:pt x="3174" y="1704"/>
                  </a:lnTo>
                  <a:lnTo>
                    <a:pt x="3256" y="1656"/>
                  </a:lnTo>
                  <a:lnTo>
                    <a:pt x="3367" y="1664"/>
                  </a:lnTo>
                  <a:lnTo>
                    <a:pt x="3390" y="1620"/>
                  </a:lnTo>
                  <a:lnTo>
                    <a:pt x="3339" y="1580"/>
                  </a:lnTo>
                  <a:lnTo>
                    <a:pt x="3374" y="1520"/>
                  </a:lnTo>
                  <a:lnTo>
                    <a:pt x="3493" y="1464"/>
                  </a:lnTo>
                  <a:lnTo>
                    <a:pt x="3599" y="1524"/>
                  </a:lnTo>
                  <a:lnTo>
                    <a:pt x="3661" y="1485"/>
                  </a:lnTo>
                  <a:lnTo>
                    <a:pt x="3603" y="1381"/>
                  </a:lnTo>
                  <a:lnTo>
                    <a:pt x="3516" y="1317"/>
                  </a:lnTo>
                  <a:lnTo>
                    <a:pt x="3426" y="1293"/>
                  </a:lnTo>
                  <a:lnTo>
                    <a:pt x="3343" y="1213"/>
                  </a:lnTo>
                  <a:lnTo>
                    <a:pt x="3115" y="1305"/>
                  </a:lnTo>
                  <a:lnTo>
                    <a:pt x="2961" y="1283"/>
                  </a:lnTo>
                  <a:lnTo>
                    <a:pt x="2895" y="1393"/>
                  </a:lnTo>
                  <a:lnTo>
                    <a:pt x="2773" y="1423"/>
                  </a:lnTo>
                  <a:lnTo>
                    <a:pt x="2671" y="1357"/>
                  </a:lnTo>
                  <a:lnTo>
                    <a:pt x="2681" y="1269"/>
                  </a:lnTo>
                  <a:lnTo>
                    <a:pt x="2585" y="1187"/>
                  </a:lnTo>
                  <a:lnTo>
                    <a:pt x="2622" y="902"/>
                  </a:lnTo>
                  <a:lnTo>
                    <a:pt x="2701" y="806"/>
                  </a:lnTo>
                  <a:lnTo>
                    <a:pt x="2642" y="742"/>
                  </a:lnTo>
                  <a:lnTo>
                    <a:pt x="2465" y="731"/>
                  </a:lnTo>
                  <a:lnTo>
                    <a:pt x="2406" y="515"/>
                  </a:lnTo>
                  <a:lnTo>
                    <a:pt x="2483" y="409"/>
                  </a:lnTo>
                  <a:lnTo>
                    <a:pt x="2406" y="203"/>
                  </a:lnTo>
                  <a:lnTo>
                    <a:pt x="2327" y="112"/>
                  </a:lnTo>
                  <a:lnTo>
                    <a:pt x="2181" y="132"/>
                  </a:lnTo>
                  <a:lnTo>
                    <a:pt x="1973" y="156"/>
                  </a:lnTo>
                  <a:lnTo>
                    <a:pt x="1784" y="156"/>
                  </a:lnTo>
                  <a:lnTo>
                    <a:pt x="1618" y="219"/>
                  </a:lnTo>
                  <a:lnTo>
                    <a:pt x="1508" y="60"/>
                  </a:lnTo>
                  <a:lnTo>
                    <a:pt x="1272" y="52"/>
                  </a:lnTo>
                  <a:lnTo>
                    <a:pt x="1051" y="0"/>
                  </a:lnTo>
                  <a:lnTo>
                    <a:pt x="874" y="84"/>
                  </a:lnTo>
                  <a:lnTo>
                    <a:pt x="622" y="344"/>
                  </a:lnTo>
                  <a:lnTo>
                    <a:pt x="407" y="740"/>
                  </a:lnTo>
                  <a:lnTo>
                    <a:pt x="223" y="1007"/>
                  </a:lnTo>
                  <a:lnTo>
                    <a:pt x="0" y="1177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1" name="Freeform 32">
              <a:extLst>
                <a:ext uri="{FF2B5EF4-FFF2-40B4-BE49-F238E27FC236}">
                  <a16:creationId xmlns:a16="http://schemas.microsoft.com/office/drawing/2014/main" id="{E75EEB71-309E-4B56-8592-0F3121463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0310" y="2974530"/>
              <a:ext cx="440694" cy="307232"/>
            </a:xfrm>
            <a:custGeom>
              <a:avLst/>
              <a:gdLst/>
              <a:ahLst/>
              <a:cxnLst>
                <a:cxn ang="0">
                  <a:pos x="203" y="839"/>
                </a:cxn>
                <a:cxn ang="0">
                  <a:pos x="173" y="954"/>
                </a:cxn>
                <a:cxn ang="0">
                  <a:pos x="290" y="1004"/>
                </a:cxn>
                <a:cxn ang="0">
                  <a:pos x="246" y="1119"/>
                </a:cxn>
                <a:cxn ang="0">
                  <a:pos x="266" y="1244"/>
                </a:cxn>
                <a:cxn ang="0">
                  <a:pos x="206" y="1359"/>
                </a:cxn>
                <a:cxn ang="0">
                  <a:pos x="241" y="1448"/>
                </a:cxn>
                <a:cxn ang="0">
                  <a:pos x="94" y="1542"/>
                </a:cxn>
                <a:cxn ang="0">
                  <a:pos x="0" y="1587"/>
                </a:cxn>
                <a:cxn ang="0">
                  <a:pos x="0" y="1707"/>
                </a:cxn>
                <a:cxn ang="0">
                  <a:pos x="94" y="1722"/>
                </a:cxn>
                <a:cxn ang="0">
                  <a:pos x="236" y="1632"/>
                </a:cxn>
                <a:cxn ang="0">
                  <a:pos x="384" y="1717"/>
                </a:cxn>
                <a:cxn ang="0">
                  <a:pos x="399" y="1897"/>
                </a:cxn>
                <a:cxn ang="0">
                  <a:pos x="455" y="2045"/>
                </a:cxn>
                <a:cxn ang="0">
                  <a:pos x="718" y="2058"/>
                </a:cxn>
                <a:cxn ang="0">
                  <a:pos x="1170" y="2150"/>
                </a:cxn>
                <a:cxn ang="0">
                  <a:pos x="1590" y="2320"/>
                </a:cxn>
                <a:cxn ang="0">
                  <a:pos x="1703" y="2255"/>
                </a:cxn>
                <a:cxn ang="0">
                  <a:pos x="1693" y="2180"/>
                </a:cxn>
                <a:cxn ang="0">
                  <a:pos x="1728" y="2080"/>
                </a:cxn>
                <a:cxn ang="0">
                  <a:pos x="1885" y="2060"/>
                </a:cxn>
                <a:cxn ang="0">
                  <a:pos x="2038" y="1977"/>
                </a:cxn>
                <a:cxn ang="0">
                  <a:pos x="2254" y="1957"/>
                </a:cxn>
                <a:cxn ang="0">
                  <a:pos x="2452" y="2045"/>
                </a:cxn>
                <a:cxn ang="0">
                  <a:pos x="2622" y="2043"/>
                </a:cxn>
                <a:cxn ang="0">
                  <a:pos x="2737" y="1956"/>
                </a:cxn>
                <a:cxn ang="0">
                  <a:pos x="2919" y="1942"/>
                </a:cxn>
                <a:cxn ang="0">
                  <a:pos x="2994" y="2017"/>
                </a:cxn>
                <a:cxn ang="0">
                  <a:pos x="3140" y="1767"/>
                </a:cxn>
                <a:cxn ang="0">
                  <a:pos x="3037" y="1722"/>
                </a:cxn>
                <a:cxn ang="0">
                  <a:pos x="3013" y="1642"/>
                </a:cxn>
                <a:cxn ang="0">
                  <a:pos x="3140" y="1642"/>
                </a:cxn>
                <a:cxn ang="0">
                  <a:pos x="3184" y="1572"/>
                </a:cxn>
                <a:cxn ang="0">
                  <a:pos x="3288" y="1524"/>
                </a:cxn>
                <a:cxn ang="0">
                  <a:pos x="3216" y="1380"/>
                </a:cxn>
                <a:cxn ang="0">
                  <a:pos x="3105" y="1446"/>
                </a:cxn>
                <a:cxn ang="0">
                  <a:pos x="3072" y="1379"/>
                </a:cxn>
                <a:cxn ang="0">
                  <a:pos x="3155" y="1269"/>
                </a:cxn>
                <a:cxn ang="0">
                  <a:pos x="2862" y="1243"/>
                </a:cxn>
                <a:cxn ang="0">
                  <a:pos x="2747" y="1179"/>
                </a:cxn>
                <a:cxn ang="0">
                  <a:pos x="2805" y="1074"/>
                </a:cxn>
                <a:cxn ang="0">
                  <a:pos x="2628" y="671"/>
                </a:cxn>
                <a:cxn ang="0">
                  <a:pos x="2658" y="506"/>
                </a:cxn>
                <a:cxn ang="0">
                  <a:pos x="2490" y="282"/>
                </a:cxn>
                <a:cxn ang="0">
                  <a:pos x="1989" y="267"/>
                </a:cxn>
                <a:cxn ang="0">
                  <a:pos x="1753" y="132"/>
                </a:cxn>
                <a:cxn ang="0">
                  <a:pos x="1418" y="12"/>
                </a:cxn>
                <a:cxn ang="0">
                  <a:pos x="1176" y="62"/>
                </a:cxn>
                <a:cxn ang="0">
                  <a:pos x="988" y="0"/>
                </a:cxn>
                <a:cxn ang="0">
                  <a:pos x="650" y="182"/>
                </a:cxn>
                <a:cxn ang="0">
                  <a:pos x="533" y="412"/>
                </a:cxn>
                <a:cxn ang="0">
                  <a:pos x="424" y="527"/>
                </a:cxn>
                <a:cxn ang="0">
                  <a:pos x="369" y="718"/>
                </a:cxn>
                <a:cxn ang="0">
                  <a:pos x="203" y="839"/>
                </a:cxn>
              </a:cxnLst>
              <a:rect l="0" t="0" r="r" b="b"/>
              <a:pathLst>
                <a:path w="3288" h="2320">
                  <a:moveTo>
                    <a:pt x="203" y="839"/>
                  </a:moveTo>
                  <a:lnTo>
                    <a:pt x="173" y="954"/>
                  </a:lnTo>
                  <a:lnTo>
                    <a:pt x="290" y="1004"/>
                  </a:lnTo>
                  <a:lnTo>
                    <a:pt x="246" y="1119"/>
                  </a:lnTo>
                  <a:lnTo>
                    <a:pt x="266" y="1244"/>
                  </a:lnTo>
                  <a:lnTo>
                    <a:pt x="206" y="1359"/>
                  </a:lnTo>
                  <a:lnTo>
                    <a:pt x="241" y="1448"/>
                  </a:lnTo>
                  <a:lnTo>
                    <a:pt x="94" y="1542"/>
                  </a:lnTo>
                  <a:lnTo>
                    <a:pt x="0" y="1587"/>
                  </a:lnTo>
                  <a:lnTo>
                    <a:pt x="0" y="1707"/>
                  </a:lnTo>
                  <a:lnTo>
                    <a:pt x="94" y="1722"/>
                  </a:lnTo>
                  <a:lnTo>
                    <a:pt x="236" y="1632"/>
                  </a:lnTo>
                  <a:lnTo>
                    <a:pt x="384" y="1717"/>
                  </a:lnTo>
                  <a:lnTo>
                    <a:pt x="399" y="1897"/>
                  </a:lnTo>
                  <a:lnTo>
                    <a:pt x="455" y="2045"/>
                  </a:lnTo>
                  <a:lnTo>
                    <a:pt x="718" y="2058"/>
                  </a:lnTo>
                  <a:lnTo>
                    <a:pt x="1170" y="2150"/>
                  </a:lnTo>
                  <a:lnTo>
                    <a:pt x="1590" y="2320"/>
                  </a:lnTo>
                  <a:lnTo>
                    <a:pt x="1703" y="2255"/>
                  </a:lnTo>
                  <a:lnTo>
                    <a:pt x="1693" y="2180"/>
                  </a:lnTo>
                  <a:lnTo>
                    <a:pt x="1728" y="2080"/>
                  </a:lnTo>
                  <a:lnTo>
                    <a:pt x="1885" y="2060"/>
                  </a:lnTo>
                  <a:lnTo>
                    <a:pt x="2038" y="1977"/>
                  </a:lnTo>
                  <a:lnTo>
                    <a:pt x="2254" y="1957"/>
                  </a:lnTo>
                  <a:lnTo>
                    <a:pt x="2452" y="2045"/>
                  </a:lnTo>
                  <a:lnTo>
                    <a:pt x="2622" y="2043"/>
                  </a:lnTo>
                  <a:lnTo>
                    <a:pt x="2737" y="1956"/>
                  </a:lnTo>
                  <a:lnTo>
                    <a:pt x="2919" y="1942"/>
                  </a:lnTo>
                  <a:lnTo>
                    <a:pt x="2994" y="2017"/>
                  </a:lnTo>
                  <a:lnTo>
                    <a:pt x="3140" y="1767"/>
                  </a:lnTo>
                  <a:lnTo>
                    <a:pt x="3037" y="1722"/>
                  </a:lnTo>
                  <a:lnTo>
                    <a:pt x="3013" y="1642"/>
                  </a:lnTo>
                  <a:lnTo>
                    <a:pt x="3140" y="1642"/>
                  </a:lnTo>
                  <a:lnTo>
                    <a:pt x="3184" y="1572"/>
                  </a:lnTo>
                  <a:lnTo>
                    <a:pt x="3288" y="1524"/>
                  </a:lnTo>
                  <a:lnTo>
                    <a:pt x="3216" y="1380"/>
                  </a:lnTo>
                  <a:lnTo>
                    <a:pt x="3105" y="1446"/>
                  </a:lnTo>
                  <a:lnTo>
                    <a:pt x="3072" y="1379"/>
                  </a:lnTo>
                  <a:lnTo>
                    <a:pt x="3155" y="1269"/>
                  </a:lnTo>
                  <a:lnTo>
                    <a:pt x="2862" y="1243"/>
                  </a:lnTo>
                  <a:lnTo>
                    <a:pt x="2747" y="1179"/>
                  </a:lnTo>
                  <a:lnTo>
                    <a:pt x="2805" y="1074"/>
                  </a:lnTo>
                  <a:lnTo>
                    <a:pt x="2628" y="671"/>
                  </a:lnTo>
                  <a:lnTo>
                    <a:pt x="2658" y="506"/>
                  </a:lnTo>
                  <a:lnTo>
                    <a:pt x="2490" y="282"/>
                  </a:lnTo>
                  <a:lnTo>
                    <a:pt x="1989" y="267"/>
                  </a:lnTo>
                  <a:lnTo>
                    <a:pt x="1753" y="132"/>
                  </a:lnTo>
                  <a:lnTo>
                    <a:pt x="1418" y="12"/>
                  </a:lnTo>
                  <a:lnTo>
                    <a:pt x="1176" y="62"/>
                  </a:lnTo>
                  <a:lnTo>
                    <a:pt x="988" y="0"/>
                  </a:lnTo>
                  <a:lnTo>
                    <a:pt x="650" y="182"/>
                  </a:lnTo>
                  <a:lnTo>
                    <a:pt x="533" y="412"/>
                  </a:lnTo>
                  <a:lnTo>
                    <a:pt x="424" y="527"/>
                  </a:lnTo>
                  <a:lnTo>
                    <a:pt x="369" y="718"/>
                  </a:lnTo>
                  <a:lnTo>
                    <a:pt x="203" y="839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2" name="Freeform 33">
              <a:extLst>
                <a:ext uri="{FF2B5EF4-FFF2-40B4-BE49-F238E27FC236}">
                  <a16:creationId xmlns:a16="http://schemas.microsoft.com/office/drawing/2014/main" id="{DD57F84E-0CFD-4D2B-B74B-2FD5B0CF1E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3158" y="3231602"/>
              <a:ext cx="352018" cy="239157"/>
            </a:xfrm>
            <a:custGeom>
              <a:avLst/>
              <a:gdLst/>
              <a:ahLst/>
              <a:cxnLst>
                <a:cxn ang="0">
                  <a:pos x="59" y="103"/>
                </a:cxn>
                <a:cxn ang="0">
                  <a:pos x="15" y="298"/>
                </a:cxn>
                <a:cxn ang="0">
                  <a:pos x="0" y="552"/>
                </a:cxn>
                <a:cxn ang="0">
                  <a:pos x="788" y="662"/>
                </a:cxn>
                <a:cxn ang="0">
                  <a:pos x="945" y="767"/>
                </a:cxn>
                <a:cxn ang="0">
                  <a:pos x="1209" y="878"/>
                </a:cxn>
                <a:cxn ang="0">
                  <a:pos x="1414" y="1063"/>
                </a:cxn>
                <a:cxn ang="0">
                  <a:pos x="1507" y="1263"/>
                </a:cxn>
                <a:cxn ang="0">
                  <a:pos x="1777" y="1376"/>
                </a:cxn>
                <a:cxn ang="0">
                  <a:pos x="1922" y="1361"/>
                </a:cxn>
                <a:cxn ang="0">
                  <a:pos x="1819" y="1554"/>
                </a:cxn>
                <a:cxn ang="0">
                  <a:pos x="1820" y="1720"/>
                </a:cxn>
                <a:cxn ang="0">
                  <a:pos x="1909" y="1810"/>
                </a:cxn>
                <a:cxn ang="0">
                  <a:pos x="2219" y="1540"/>
                </a:cxn>
                <a:cxn ang="0">
                  <a:pos x="2435" y="1456"/>
                </a:cxn>
                <a:cxn ang="0">
                  <a:pos x="2377" y="1346"/>
                </a:cxn>
                <a:cxn ang="0">
                  <a:pos x="2480" y="1241"/>
                </a:cxn>
                <a:cxn ang="0">
                  <a:pos x="2618" y="887"/>
                </a:cxn>
                <a:cxn ang="0">
                  <a:pos x="2569" y="732"/>
                </a:cxn>
                <a:cxn ang="0">
                  <a:pos x="2584" y="522"/>
                </a:cxn>
                <a:cxn ang="0">
                  <a:pos x="2628" y="243"/>
                </a:cxn>
                <a:cxn ang="0">
                  <a:pos x="2599" y="75"/>
                </a:cxn>
                <a:cxn ang="0">
                  <a:pos x="2527" y="0"/>
                </a:cxn>
                <a:cxn ang="0">
                  <a:pos x="2342" y="15"/>
                </a:cxn>
                <a:cxn ang="0">
                  <a:pos x="2229" y="100"/>
                </a:cxn>
                <a:cxn ang="0">
                  <a:pos x="2052" y="103"/>
                </a:cxn>
                <a:cxn ang="0">
                  <a:pos x="1862" y="15"/>
                </a:cxn>
                <a:cxn ang="0">
                  <a:pos x="1643" y="36"/>
                </a:cxn>
                <a:cxn ang="0">
                  <a:pos x="1489" y="118"/>
                </a:cxn>
                <a:cxn ang="0">
                  <a:pos x="1334" y="138"/>
                </a:cxn>
                <a:cxn ang="0">
                  <a:pos x="1301" y="238"/>
                </a:cxn>
                <a:cxn ang="0">
                  <a:pos x="1306" y="315"/>
                </a:cxn>
                <a:cxn ang="0">
                  <a:pos x="1196" y="377"/>
                </a:cxn>
                <a:cxn ang="0">
                  <a:pos x="788" y="213"/>
                </a:cxn>
                <a:cxn ang="0">
                  <a:pos x="330" y="118"/>
                </a:cxn>
                <a:cxn ang="0">
                  <a:pos x="59" y="103"/>
                </a:cxn>
              </a:cxnLst>
              <a:rect l="0" t="0" r="r" b="b"/>
              <a:pathLst>
                <a:path w="2628" h="1810">
                  <a:moveTo>
                    <a:pt x="59" y="103"/>
                  </a:moveTo>
                  <a:lnTo>
                    <a:pt x="15" y="298"/>
                  </a:lnTo>
                  <a:lnTo>
                    <a:pt x="0" y="552"/>
                  </a:lnTo>
                  <a:lnTo>
                    <a:pt x="788" y="662"/>
                  </a:lnTo>
                  <a:lnTo>
                    <a:pt x="945" y="767"/>
                  </a:lnTo>
                  <a:lnTo>
                    <a:pt x="1209" y="878"/>
                  </a:lnTo>
                  <a:lnTo>
                    <a:pt x="1414" y="1063"/>
                  </a:lnTo>
                  <a:lnTo>
                    <a:pt x="1507" y="1263"/>
                  </a:lnTo>
                  <a:lnTo>
                    <a:pt x="1777" y="1376"/>
                  </a:lnTo>
                  <a:lnTo>
                    <a:pt x="1922" y="1361"/>
                  </a:lnTo>
                  <a:lnTo>
                    <a:pt x="1819" y="1554"/>
                  </a:lnTo>
                  <a:lnTo>
                    <a:pt x="1820" y="1720"/>
                  </a:lnTo>
                  <a:lnTo>
                    <a:pt x="1909" y="1810"/>
                  </a:lnTo>
                  <a:lnTo>
                    <a:pt x="2219" y="1540"/>
                  </a:lnTo>
                  <a:lnTo>
                    <a:pt x="2435" y="1456"/>
                  </a:lnTo>
                  <a:lnTo>
                    <a:pt x="2377" y="1346"/>
                  </a:lnTo>
                  <a:lnTo>
                    <a:pt x="2480" y="1241"/>
                  </a:lnTo>
                  <a:lnTo>
                    <a:pt x="2618" y="887"/>
                  </a:lnTo>
                  <a:lnTo>
                    <a:pt x="2569" y="732"/>
                  </a:lnTo>
                  <a:lnTo>
                    <a:pt x="2584" y="522"/>
                  </a:lnTo>
                  <a:lnTo>
                    <a:pt x="2628" y="243"/>
                  </a:lnTo>
                  <a:lnTo>
                    <a:pt x="2599" y="75"/>
                  </a:lnTo>
                  <a:lnTo>
                    <a:pt x="2527" y="0"/>
                  </a:lnTo>
                  <a:lnTo>
                    <a:pt x="2342" y="15"/>
                  </a:lnTo>
                  <a:lnTo>
                    <a:pt x="2229" y="100"/>
                  </a:lnTo>
                  <a:lnTo>
                    <a:pt x="2052" y="103"/>
                  </a:lnTo>
                  <a:lnTo>
                    <a:pt x="1862" y="15"/>
                  </a:lnTo>
                  <a:lnTo>
                    <a:pt x="1643" y="36"/>
                  </a:lnTo>
                  <a:lnTo>
                    <a:pt x="1489" y="118"/>
                  </a:lnTo>
                  <a:lnTo>
                    <a:pt x="1334" y="138"/>
                  </a:lnTo>
                  <a:lnTo>
                    <a:pt x="1301" y="238"/>
                  </a:lnTo>
                  <a:lnTo>
                    <a:pt x="1306" y="315"/>
                  </a:lnTo>
                  <a:lnTo>
                    <a:pt x="1196" y="377"/>
                  </a:lnTo>
                  <a:lnTo>
                    <a:pt x="788" y="213"/>
                  </a:lnTo>
                  <a:lnTo>
                    <a:pt x="330" y="118"/>
                  </a:lnTo>
                  <a:lnTo>
                    <a:pt x="59" y="103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3" name="Freeform 34">
              <a:extLst>
                <a:ext uri="{FF2B5EF4-FFF2-40B4-BE49-F238E27FC236}">
                  <a16:creationId xmlns:a16="http://schemas.microsoft.com/office/drawing/2014/main" id="{EEED4FA7-9E32-41B8-984C-872FB6F4B6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859" y="3305051"/>
              <a:ext cx="530266" cy="476523"/>
            </a:xfrm>
            <a:custGeom>
              <a:avLst/>
              <a:gdLst/>
              <a:ahLst/>
              <a:cxnLst>
                <a:cxn ang="0">
                  <a:pos x="0" y="1342"/>
                </a:cxn>
                <a:cxn ang="0">
                  <a:pos x="134" y="1185"/>
                </a:cxn>
                <a:cxn ang="0">
                  <a:pos x="317" y="1008"/>
                </a:cxn>
                <a:cxn ang="0">
                  <a:pos x="515" y="765"/>
                </a:cxn>
                <a:cxn ang="0">
                  <a:pos x="759" y="552"/>
                </a:cxn>
                <a:cxn ang="0">
                  <a:pos x="971" y="366"/>
                </a:cxn>
                <a:cxn ang="0">
                  <a:pos x="1270" y="155"/>
                </a:cxn>
                <a:cxn ang="0">
                  <a:pos x="1626" y="0"/>
                </a:cxn>
                <a:cxn ang="0">
                  <a:pos x="2252" y="86"/>
                </a:cxn>
                <a:cxn ang="0">
                  <a:pos x="2380" y="171"/>
                </a:cxn>
                <a:cxn ang="0">
                  <a:pos x="2593" y="262"/>
                </a:cxn>
                <a:cxn ang="0">
                  <a:pos x="2758" y="410"/>
                </a:cxn>
                <a:cxn ang="0">
                  <a:pos x="2829" y="566"/>
                </a:cxn>
                <a:cxn ang="0">
                  <a:pos x="3046" y="657"/>
                </a:cxn>
                <a:cxn ang="0">
                  <a:pos x="3164" y="645"/>
                </a:cxn>
                <a:cxn ang="0">
                  <a:pos x="3081" y="801"/>
                </a:cxn>
                <a:cxn ang="0">
                  <a:pos x="3081" y="933"/>
                </a:cxn>
                <a:cxn ang="0">
                  <a:pos x="3152" y="1005"/>
                </a:cxn>
                <a:cxn ang="0">
                  <a:pos x="3010" y="1232"/>
                </a:cxn>
                <a:cxn ang="0">
                  <a:pos x="2751" y="1703"/>
                </a:cxn>
                <a:cxn ang="0">
                  <a:pos x="2558" y="1894"/>
                </a:cxn>
                <a:cxn ang="0">
                  <a:pos x="2231" y="2122"/>
                </a:cxn>
                <a:cxn ang="0">
                  <a:pos x="2207" y="2106"/>
                </a:cxn>
                <a:cxn ang="0">
                  <a:pos x="2349" y="2010"/>
                </a:cxn>
                <a:cxn ang="0">
                  <a:pos x="2479" y="1890"/>
                </a:cxn>
                <a:cxn ang="0">
                  <a:pos x="2502" y="1775"/>
                </a:cxn>
                <a:cxn ang="0">
                  <a:pos x="2593" y="1751"/>
                </a:cxn>
                <a:cxn ang="0">
                  <a:pos x="2688" y="1631"/>
                </a:cxn>
                <a:cxn ang="0">
                  <a:pos x="2735" y="1559"/>
                </a:cxn>
                <a:cxn ang="0">
                  <a:pos x="2762" y="1451"/>
                </a:cxn>
                <a:cxn ang="0">
                  <a:pos x="2739" y="1376"/>
                </a:cxn>
                <a:cxn ang="0">
                  <a:pos x="2640" y="1436"/>
                </a:cxn>
                <a:cxn ang="0">
                  <a:pos x="2526" y="1459"/>
                </a:cxn>
                <a:cxn ang="0">
                  <a:pos x="2439" y="1627"/>
                </a:cxn>
                <a:cxn ang="0">
                  <a:pos x="2384" y="1771"/>
                </a:cxn>
                <a:cxn ang="0">
                  <a:pos x="2215" y="1858"/>
                </a:cxn>
                <a:cxn ang="0">
                  <a:pos x="2120" y="1986"/>
                </a:cxn>
                <a:cxn ang="0">
                  <a:pos x="2054" y="2130"/>
                </a:cxn>
                <a:cxn ang="0">
                  <a:pos x="2014" y="2309"/>
                </a:cxn>
                <a:cxn ang="0">
                  <a:pos x="1912" y="2553"/>
                </a:cxn>
                <a:cxn ang="0">
                  <a:pos x="1719" y="2744"/>
                </a:cxn>
                <a:cxn ang="0">
                  <a:pos x="1560" y="2882"/>
                </a:cxn>
                <a:cxn ang="0">
                  <a:pos x="1483" y="2840"/>
                </a:cxn>
                <a:cxn ang="0">
                  <a:pos x="1506" y="2597"/>
                </a:cxn>
                <a:cxn ang="0">
                  <a:pos x="1699" y="2445"/>
                </a:cxn>
                <a:cxn ang="0">
                  <a:pos x="1522" y="2321"/>
                </a:cxn>
                <a:cxn ang="0">
                  <a:pos x="1475" y="2170"/>
                </a:cxn>
                <a:cxn ang="0">
                  <a:pos x="593" y="1555"/>
                </a:cxn>
                <a:cxn ang="0">
                  <a:pos x="455" y="1412"/>
                </a:cxn>
                <a:cxn ang="0">
                  <a:pos x="313" y="1268"/>
                </a:cxn>
                <a:cxn ang="0">
                  <a:pos x="207" y="1284"/>
                </a:cxn>
                <a:cxn ang="0">
                  <a:pos x="174" y="1365"/>
                </a:cxn>
                <a:cxn ang="0">
                  <a:pos x="0" y="1342"/>
                </a:cxn>
              </a:cxnLst>
              <a:rect l="0" t="0" r="r" b="b"/>
              <a:pathLst>
                <a:path w="3164" h="2882">
                  <a:moveTo>
                    <a:pt x="0" y="1342"/>
                  </a:moveTo>
                  <a:lnTo>
                    <a:pt x="134" y="1185"/>
                  </a:lnTo>
                  <a:lnTo>
                    <a:pt x="317" y="1008"/>
                  </a:lnTo>
                  <a:lnTo>
                    <a:pt x="515" y="765"/>
                  </a:lnTo>
                  <a:lnTo>
                    <a:pt x="759" y="552"/>
                  </a:lnTo>
                  <a:lnTo>
                    <a:pt x="971" y="366"/>
                  </a:lnTo>
                  <a:lnTo>
                    <a:pt x="1270" y="155"/>
                  </a:lnTo>
                  <a:lnTo>
                    <a:pt x="1626" y="0"/>
                  </a:lnTo>
                  <a:lnTo>
                    <a:pt x="2252" y="86"/>
                  </a:lnTo>
                  <a:lnTo>
                    <a:pt x="2380" y="171"/>
                  </a:lnTo>
                  <a:lnTo>
                    <a:pt x="2593" y="262"/>
                  </a:lnTo>
                  <a:lnTo>
                    <a:pt x="2758" y="410"/>
                  </a:lnTo>
                  <a:lnTo>
                    <a:pt x="2829" y="566"/>
                  </a:lnTo>
                  <a:lnTo>
                    <a:pt x="3046" y="657"/>
                  </a:lnTo>
                  <a:lnTo>
                    <a:pt x="3164" y="645"/>
                  </a:lnTo>
                  <a:lnTo>
                    <a:pt x="3081" y="801"/>
                  </a:lnTo>
                  <a:lnTo>
                    <a:pt x="3081" y="933"/>
                  </a:lnTo>
                  <a:lnTo>
                    <a:pt x="3152" y="1005"/>
                  </a:lnTo>
                  <a:lnTo>
                    <a:pt x="3010" y="1232"/>
                  </a:lnTo>
                  <a:lnTo>
                    <a:pt x="2751" y="1703"/>
                  </a:lnTo>
                  <a:lnTo>
                    <a:pt x="2558" y="1894"/>
                  </a:lnTo>
                  <a:lnTo>
                    <a:pt x="2231" y="2122"/>
                  </a:lnTo>
                  <a:lnTo>
                    <a:pt x="2207" y="2106"/>
                  </a:lnTo>
                  <a:lnTo>
                    <a:pt x="2349" y="2010"/>
                  </a:lnTo>
                  <a:lnTo>
                    <a:pt x="2479" y="1890"/>
                  </a:lnTo>
                  <a:lnTo>
                    <a:pt x="2502" y="1775"/>
                  </a:lnTo>
                  <a:lnTo>
                    <a:pt x="2593" y="1751"/>
                  </a:lnTo>
                  <a:lnTo>
                    <a:pt x="2688" y="1631"/>
                  </a:lnTo>
                  <a:lnTo>
                    <a:pt x="2735" y="1559"/>
                  </a:lnTo>
                  <a:lnTo>
                    <a:pt x="2762" y="1451"/>
                  </a:lnTo>
                  <a:lnTo>
                    <a:pt x="2739" y="1376"/>
                  </a:lnTo>
                  <a:lnTo>
                    <a:pt x="2640" y="1436"/>
                  </a:lnTo>
                  <a:lnTo>
                    <a:pt x="2526" y="1459"/>
                  </a:lnTo>
                  <a:lnTo>
                    <a:pt x="2439" y="1627"/>
                  </a:lnTo>
                  <a:lnTo>
                    <a:pt x="2384" y="1771"/>
                  </a:lnTo>
                  <a:lnTo>
                    <a:pt x="2215" y="1858"/>
                  </a:lnTo>
                  <a:lnTo>
                    <a:pt x="2120" y="1986"/>
                  </a:lnTo>
                  <a:lnTo>
                    <a:pt x="2054" y="2130"/>
                  </a:lnTo>
                  <a:lnTo>
                    <a:pt x="2014" y="2309"/>
                  </a:lnTo>
                  <a:lnTo>
                    <a:pt x="1912" y="2553"/>
                  </a:lnTo>
                  <a:lnTo>
                    <a:pt x="1719" y="2744"/>
                  </a:lnTo>
                  <a:lnTo>
                    <a:pt x="1560" y="2882"/>
                  </a:lnTo>
                  <a:lnTo>
                    <a:pt x="1483" y="2840"/>
                  </a:lnTo>
                  <a:lnTo>
                    <a:pt x="1506" y="2597"/>
                  </a:lnTo>
                  <a:lnTo>
                    <a:pt x="1699" y="2445"/>
                  </a:lnTo>
                  <a:lnTo>
                    <a:pt x="1522" y="2321"/>
                  </a:lnTo>
                  <a:lnTo>
                    <a:pt x="1475" y="2170"/>
                  </a:lnTo>
                  <a:lnTo>
                    <a:pt x="593" y="1555"/>
                  </a:lnTo>
                  <a:lnTo>
                    <a:pt x="455" y="1412"/>
                  </a:lnTo>
                  <a:lnTo>
                    <a:pt x="313" y="1268"/>
                  </a:lnTo>
                  <a:lnTo>
                    <a:pt x="207" y="1284"/>
                  </a:lnTo>
                  <a:lnTo>
                    <a:pt x="174" y="1365"/>
                  </a:lnTo>
                  <a:lnTo>
                    <a:pt x="0" y="1342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4" name="Freeform 35">
              <a:extLst>
                <a:ext uri="{FF2B5EF4-FFF2-40B4-BE49-F238E27FC236}">
                  <a16:creationId xmlns:a16="http://schemas.microsoft.com/office/drawing/2014/main" id="{F2CDA871-B724-4E4C-B450-432941384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669" y="2249892"/>
              <a:ext cx="526684" cy="502499"/>
            </a:xfrm>
            <a:custGeom>
              <a:avLst/>
              <a:gdLst/>
              <a:ahLst/>
              <a:cxnLst>
                <a:cxn ang="0">
                  <a:pos x="1585" y="15"/>
                </a:cxn>
                <a:cxn ang="0">
                  <a:pos x="1668" y="175"/>
                </a:cxn>
                <a:cxn ang="0">
                  <a:pos x="2069" y="352"/>
                </a:cxn>
                <a:cxn ang="0">
                  <a:pos x="2224" y="150"/>
                </a:cxn>
                <a:cxn ang="0">
                  <a:pos x="2406" y="100"/>
                </a:cxn>
                <a:cxn ang="0">
                  <a:pos x="2466" y="370"/>
                </a:cxn>
                <a:cxn ang="0">
                  <a:pos x="2799" y="277"/>
                </a:cxn>
                <a:cxn ang="0">
                  <a:pos x="3064" y="405"/>
                </a:cxn>
                <a:cxn ang="0">
                  <a:pos x="3657" y="162"/>
                </a:cxn>
                <a:cxn ang="0">
                  <a:pos x="3892" y="240"/>
                </a:cxn>
                <a:cxn ang="0">
                  <a:pos x="3774" y="789"/>
                </a:cxn>
                <a:cxn ang="0">
                  <a:pos x="3922" y="1054"/>
                </a:cxn>
                <a:cxn ang="0">
                  <a:pos x="3867" y="1394"/>
                </a:cxn>
                <a:cxn ang="0">
                  <a:pos x="3603" y="1257"/>
                </a:cxn>
                <a:cxn ang="0">
                  <a:pos x="3583" y="1462"/>
                </a:cxn>
                <a:cxn ang="0">
                  <a:pos x="3392" y="1512"/>
                </a:cxn>
                <a:cxn ang="0">
                  <a:pos x="3377" y="1850"/>
                </a:cxn>
                <a:cxn ang="0">
                  <a:pos x="3052" y="2225"/>
                </a:cxn>
                <a:cxn ang="0">
                  <a:pos x="3160" y="2529"/>
                </a:cxn>
                <a:cxn ang="0">
                  <a:pos x="2998" y="2798"/>
                </a:cxn>
                <a:cxn ang="0">
                  <a:pos x="3057" y="2988"/>
                </a:cxn>
                <a:cxn ang="0">
                  <a:pos x="2934" y="3166"/>
                </a:cxn>
                <a:cxn ang="0">
                  <a:pos x="2609" y="3246"/>
                </a:cxn>
                <a:cxn ang="0">
                  <a:pos x="1974" y="3351"/>
                </a:cxn>
                <a:cxn ang="0">
                  <a:pos x="1447" y="3396"/>
                </a:cxn>
                <a:cxn ang="0">
                  <a:pos x="1118" y="3801"/>
                </a:cxn>
                <a:cxn ang="0">
                  <a:pos x="428" y="3396"/>
                </a:cxn>
                <a:cxn ang="0">
                  <a:pos x="113" y="3331"/>
                </a:cxn>
                <a:cxn ang="0">
                  <a:pos x="73" y="3148"/>
                </a:cxn>
                <a:cxn ang="0">
                  <a:pos x="0" y="2762"/>
                </a:cxn>
                <a:cxn ang="0">
                  <a:pos x="83" y="2502"/>
                </a:cxn>
                <a:cxn ang="0">
                  <a:pos x="260" y="2270"/>
                </a:cxn>
                <a:cxn ang="0">
                  <a:pos x="693" y="1744"/>
                </a:cxn>
                <a:cxn ang="0">
                  <a:pos x="928" y="1372"/>
                </a:cxn>
                <a:cxn ang="0">
                  <a:pos x="1240" y="1131"/>
                </a:cxn>
                <a:cxn ang="0">
                  <a:pos x="1343" y="818"/>
                </a:cxn>
                <a:cxn ang="0">
                  <a:pos x="1478" y="350"/>
                </a:cxn>
              </a:cxnLst>
              <a:rect l="0" t="0" r="r" b="b"/>
              <a:pathLst>
                <a:path w="3928" h="3801">
                  <a:moveTo>
                    <a:pt x="1563" y="182"/>
                  </a:moveTo>
                  <a:lnTo>
                    <a:pt x="1585" y="15"/>
                  </a:lnTo>
                  <a:lnTo>
                    <a:pt x="1648" y="67"/>
                  </a:lnTo>
                  <a:lnTo>
                    <a:pt x="1668" y="175"/>
                  </a:lnTo>
                  <a:lnTo>
                    <a:pt x="1991" y="255"/>
                  </a:lnTo>
                  <a:lnTo>
                    <a:pt x="2069" y="352"/>
                  </a:lnTo>
                  <a:lnTo>
                    <a:pt x="2209" y="297"/>
                  </a:lnTo>
                  <a:lnTo>
                    <a:pt x="2224" y="150"/>
                  </a:lnTo>
                  <a:lnTo>
                    <a:pt x="2344" y="0"/>
                  </a:lnTo>
                  <a:lnTo>
                    <a:pt x="2406" y="100"/>
                  </a:lnTo>
                  <a:lnTo>
                    <a:pt x="2416" y="280"/>
                  </a:lnTo>
                  <a:lnTo>
                    <a:pt x="2466" y="370"/>
                  </a:lnTo>
                  <a:lnTo>
                    <a:pt x="2581" y="280"/>
                  </a:lnTo>
                  <a:lnTo>
                    <a:pt x="2799" y="277"/>
                  </a:lnTo>
                  <a:lnTo>
                    <a:pt x="2832" y="405"/>
                  </a:lnTo>
                  <a:lnTo>
                    <a:pt x="3064" y="405"/>
                  </a:lnTo>
                  <a:lnTo>
                    <a:pt x="3450" y="300"/>
                  </a:lnTo>
                  <a:lnTo>
                    <a:pt x="3657" y="162"/>
                  </a:lnTo>
                  <a:lnTo>
                    <a:pt x="3824" y="161"/>
                  </a:lnTo>
                  <a:lnTo>
                    <a:pt x="3892" y="240"/>
                  </a:lnTo>
                  <a:lnTo>
                    <a:pt x="3869" y="460"/>
                  </a:lnTo>
                  <a:lnTo>
                    <a:pt x="3774" y="789"/>
                  </a:lnTo>
                  <a:lnTo>
                    <a:pt x="3839" y="949"/>
                  </a:lnTo>
                  <a:lnTo>
                    <a:pt x="3922" y="1054"/>
                  </a:lnTo>
                  <a:lnTo>
                    <a:pt x="3928" y="1252"/>
                  </a:lnTo>
                  <a:lnTo>
                    <a:pt x="3867" y="1394"/>
                  </a:lnTo>
                  <a:lnTo>
                    <a:pt x="3735" y="1357"/>
                  </a:lnTo>
                  <a:lnTo>
                    <a:pt x="3603" y="1257"/>
                  </a:lnTo>
                  <a:lnTo>
                    <a:pt x="3559" y="1372"/>
                  </a:lnTo>
                  <a:lnTo>
                    <a:pt x="3583" y="1462"/>
                  </a:lnTo>
                  <a:lnTo>
                    <a:pt x="3455" y="1407"/>
                  </a:lnTo>
                  <a:lnTo>
                    <a:pt x="3392" y="1512"/>
                  </a:lnTo>
                  <a:lnTo>
                    <a:pt x="3362" y="1670"/>
                  </a:lnTo>
                  <a:lnTo>
                    <a:pt x="3377" y="1850"/>
                  </a:lnTo>
                  <a:lnTo>
                    <a:pt x="3155" y="2001"/>
                  </a:lnTo>
                  <a:lnTo>
                    <a:pt x="3052" y="2225"/>
                  </a:lnTo>
                  <a:lnTo>
                    <a:pt x="3175" y="2364"/>
                  </a:lnTo>
                  <a:lnTo>
                    <a:pt x="3160" y="2529"/>
                  </a:lnTo>
                  <a:lnTo>
                    <a:pt x="2983" y="2693"/>
                  </a:lnTo>
                  <a:lnTo>
                    <a:pt x="2998" y="2798"/>
                  </a:lnTo>
                  <a:lnTo>
                    <a:pt x="3097" y="2828"/>
                  </a:lnTo>
                  <a:lnTo>
                    <a:pt x="3057" y="2988"/>
                  </a:lnTo>
                  <a:lnTo>
                    <a:pt x="3125" y="3106"/>
                  </a:lnTo>
                  <a:lnTo>
                    <a:pt x="2934" y="3166"/>
                  </a:lnTo>
                  <a:lnTo>
                    <a:pt x="2717" y="3291"/>
                  </a:lnTo>
                  <a:lnTo>
                    <a:pt x="2609" y="3246"/>
                  </a:lnTo>
                  <a:lnTo>
                    <a:pt x="2195" y="3216"/>
                  </a:lnTo>
                  <a:lnTo>
                    <a:pt x="1974" y="3351"/>
                  </a:lnTo>
                  <a:lnTo>
                    <a:pt x="1757" y="3346"/>
                  </a:lnTo>
                  <a:lnTo>
                    <a:pt x="1447" y="3396"/>
                  </a:lnTo>
                  <a:lnTo>
                    <a:pt x="1328" y="3590"/>
                  </a:lnTo>
                  <a:lnTo>
                    <a:pt x="1118" y="3801"/>
                  </a:lnTo>
                  <a:lnTo>
                    <a:pt x="619" y="3561"/>
                  </a:lnTo>
                  <a:lnTo>
                    <a:pt x="428" y="3396"/>
                  </a:lnTo>
                  <a:lnTo>
                    <a:pt x="171" y="3411"/>
                  </a:lnTo>
                  <a:lnTo>
                    <a:pt x="113" y="3331"/>
                  </a:lnTo>
                  <a:lnTo>
                    <a:pt x="176" y="3204"/>
                  </a:lnTo>
                  <a:lnTo>
                    <a:pt x="73" y="3148"/>
                  </a:lnTo>
                  <a:lnTo>
                    <a:pt x="9" y="2948"/>
                  </a:lnTo>
                  <a:lnTo>
                    <a:pt x="0" y="2762"/>
                  </a:lnTo>
                  <a:lnTo>
                    <a:pt x="5" y="2608"/>
                  </a:lnTo>
                  <a:lnTo>
                    <a:pt x="83" y="2502"/>
                  </a:lnTo>
                  <a:lnTo>
                    <a:pt x="84" y="2347"/>
                  </a:lnTo>
                  <a:lnTo>
                    <a:pt x="260" y="2270"/>
                  </a:lnTo>
                  <a:lnTo>
                    <a:pt x="510" y="1789"/>
                  </a:lnTo>
                  <a:lnTo>
                    <a:pt x="693" y="1744"/>
                  </a:lnTo>
                  <a:lnTo>
                    <a:pt x="838" y="1576"/>
                  </a:lnTo>
                  <a:lnTo>
                    <a:pt x="928" y="1372"/>
                  </a:lnTo>
                  <a:lnTo>
                    <a:pt x="1136" y="1317"/>
                  </a:lnTo>
                  <a:lnTo>
                    <a:pt x="1240" y="1131"/>
                  </a:lnTo>
                  <a:lnTo>
                    <a:pt x="1252" y="939"/>
                  </a:lnTo>
                  <a:lnTo>
                    <a:pt x="1343" y="818"/>
                  </a:lnTo>
                  <a:lnTo>
                    <a:pt x="1354" y="668"/>
                  </a:lnTo>
                  <a:lnTo>
                    <a:pt x="1478" y="350"/>
                  </a:lnTo>
                  <a:lnTo>
                    <a:pt x="1563" y="182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5" name="Freeform 36">
              <a:extLst>
                <a:ext uri="{FF2B5EF4-FFF2-40B4-BE49-F238E27FC236}">
                  <a16:creationId xmlns:a16="http://schemas.microsoft.com/office/drawing/2014/main" id="{DC85A561-ED4A-44DC-8198-8B63565AB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5297" y="2379772"/>
              <a:ext cx="807940" cy="635961"/>
            </a:xfrm>
            <a:custGeom>
              <a:avLst/>
              <a:gdLst/>
              <a:ahLst/>
              <a:cxnLst>
                <a:cxn ang="0">
                  <a:pos x="2846" y="526"/>
                </a:cxn>
                <a:cxn ang="0">
                  <a:pos x="3235" y="284"/>
                </a:cxn>
                <a:cxn ang="0">
                  <a:pos x="3746" y="0"/>
                </a:cxn>
                <a:cxn ang="0">
                  <a:pos x="3998" y="140"/>
                </a:cxn>
                <a:cxn ang="0">
                  <a:pos x="4165" y="304"/>
                </a:cxn>
                <a:cxn ang="0">
                  <a:pos x="4588" y="394"/>
                </a:cxn>
                <a:cxn ang="0">
                  <a:pos x="5075" y="554"/>
                </a:cxn>
                <a:cxn ang="0">
                  <a:pos x="5286" y="917"/>
                </a:cxn>
                <a:cxn ang="0">
                  <a:pos x="5858" y="977"/>
                </a:cxn>
                <a:cxn ang="0">
                  <a:pos x="5833" y="1302"/>
                </a:cxn>
                <a:cxn ang="0">
                  <a:pos x="5769" y="1556"/>
                </a:cxn>
                <a:cxn ang="0">
                  <a:pos x="5578" y="1756"/>
                </a:cxn>
                <a:cxn ang="0">
                  <a:pos x="5774" y="2066"/>
                </a:cxn>
                <a:cxn ang="0">
                  <a:pos x="5568" y="2110"/>
                </a:cxn>
                <a:cxn ang="0">
                  <a:pos x="5370" y="2130"/>
                </a:cxn>
                <a:cxn ang="0">
                  <a:pos x="5258" y="2290"/>
                </a:cxn>
                <a:cxn ang="0">
                  <a:pos x="5301" y="2573"/>
                </a:cxn>
                <a:cxn ang="0">
                  <a:pos x="5258" y="2758"/>
                </a:cxn>
                <a:cxn ang="0">
                  <a:pos x="5095" y="3177"/>
                </a:cxn>
                <a:cxn ang="0">
                  <a:pos x="4750" y="3442"/>
                </a:cxn>
                <a:cxn ang="0">
                  <a:pos x="4564" y="3876"/>
                </a:cxn>
                <a:cxn ang="0">
                  <a:pos x="4455" y="4224"/>
                </a:cxn>
                <a:cxn ang="0">
                  <a:pos x="3884" y="4404"/>
                </a:cxn>
                <a:cxn ang="0">
                  <a:pos x="3116" y="4538"/>
                </a:cxn>
                <a:cxn ang="0">
                  <a:pos x="2641" y="4625"/>
                </a:cxn>
                <a:cxn ang="0">
                  <a:pos x="2403" y="4803"/>
                </a:cxn>
                <a:cxn ang="0">
                  <a:pos x="2290" y="4608"/>
                </a:cxn>
                <a:cxn ang="0">
                  <a:pos x="2211" y="4149"/>
                </a:cxn>
                <a:cxn ang="0">
                  <a:pos x="2240" y="3951"/>
                </a:cxn>
                <a:cxn ang="0">
                  <a:pos x="1945" y="3671"/>
                </a:cxn>
                <a:cxn ang="0">
                  <a:pos x="1950" y="3282"/>
                </a:cxn>
                <a:cxn ang="0">
                  <a:pos x="1419" y="3216"/>
                </a:cxn>
                <a:cxn ang="0">
                  <a:pos x="961" y="3294"/>
                </a:cxn>
                <a:cxn ang="0">
                  <a:pos x="530" y="3087"/>
                </a:cxn>
                <a:cxn ang="0">
                  <a:pos x="34" y="3123"/>
                </a:cxn>
                <a:cxn ang="0">
                  <a:pos x="71" y="2818"/>
                </a:cxn>
                <a:cxn ang="0">
                  <a:pos x="404" y="2411"/>
                </a:cxn>
                <a:cxn ang="0">
                  <a:pos x="931" y="2366"/>
                </a:cxn>
                <a:cxn ang="0">
                  <a:pos x="1561" y="2261"/>
                </a:cxn>
                <a:cxn ang="0">
                  <a:pos x="1889" y="2183"/>
                </a:cxn>
                <a:cxn ang="0">
                  <a:pos x="2009" y="2005"/>
                </a:cxn>
                <a:cxn ang="0">
                  <a:pos x="1948" y="1813"/>
                </a:cxn>
                <a:cxn ang="0">
                  <a:pos x="2111" y="1546"/>
                </a:cxn>
                <a:cxn ang="0">
                  <a:pos x="2004" y="1242"/>
                </a:cxn>
                <a:cxn ang="0">
                  <a:pos x="2329" y="865"/>
                </a:cxn>
                <a:cxn ang="0">
                  <a:pos x="2344" y="529"/>
                </a:cxn>
                <a:cxn ang="0">
                  <a:pos x="2536" y="479"/>
                </a:cxn>
                <a:cxn ang="0">
                  <a:pos x="2556" y="276"/>
                </a:cxn>
                <a:cxn ang="0">
                  <a:pos x="2816" y="409"/>
                </a:cxn>
              </a:cxnLst>
              <a:rect l="0" t="0" r="r" b="b"/>
              <a:pathLst>
                <a:path w="6025" h="4803">
                  <a:moveTo>
                    <a:pt x="2816" y="409"/>
                  </a:moveTo>
                  <a:lnTo>
                    <a:pt x="2846" y="526"/>
                  </a:lnTo>
                  <a:lnTo>
                    <a:pt x="3019" y="446"/>
                  </a:lnTo>
                  <a:lnTo>
                    <a:pt x="3235" y="284"/>
                  </a:lnTo>
                  <a:lnTo>
                    <a:pt x="3500" y="95"/>
                  </a:lnTo>
                  <a:lnTo>
                    <a:pt x="3746" y="0"/>
                  </a:lnTo>
                  <a:lnTo>
                    <a:pt x="3968" y="45"/>
                  </a:lnTo>
                  <a:lnTo>
                    <a:pt x="3998" y="140"/>
                  </a:lnTo>
                  <a:lnTo>
                    <a:pt x="3983" y="284"/>
                  </a:lnTo>
                  <a:lnTo>
                    <a:pt x="4165" y="304"/>
                  </a:lnTo>
                  <a:lnTo>
                    <a:pt x="4351" y="245"/>
                  </a:lnTo>
                  <a:lnTo>
                    <a:pt x="4588" y="394"/>
                  </a:lnTo>
                  <a:lnTo>
                    <a:pt x="4859" y="529"/>
                  </a:lnTo>
                  <a:lnTo>
                    <a:pt x="5075" y="554"/>
                  </a:lnTo>
                  <a:lnTo>
                    <a:pt x="5208" y="694"/>
                  </a:lnTo>
                  <a:lnTo>
                    <a:pt x="5286" y="917"/>
                  </a:lnTo>
                  <a:lnTo>
                    <a:pt x="5504" y="857"/>
                  </a:lnTo>
                  <a:lnTo>
                    <a:pt x="5858" y="977"/>
                  </a:lnTo>
                  <a:lnTo>
                    <a:pt x="6025" y="1142"/>
                  </a:lnTo>
                  <a:lnTo>
                    <a:pt x="5833" y="1302"/>
                  </a:lnTo>
                  <a:lnTo>
                    <a:pt x="5754" y="1441"/>
                  </a:lnTo>
                  <a:lnTo>
                    <a:pt x="5769" y="1556"/>
                  </a:lnTo>
                  <a:lnTo>
                    <a:pt x="5636" y="1571"/>
                  </a:lnTo>
                  <a:lnTo>
                    <a:pt x="5578" y="1756"/>
                  </a:lnTo>
                  <a:lnTo>
                    <a:pt x="5596" y="1915"/>
                  </a:lnTo>
                  <a:lnTo>
                    <a:pt x="5774" y="2066"/>
                  </a:lnTo>
                  <a:lnTo>
                    <a:pt x="5716" y="2171"/>
                  </a:lnTo>
                  <a:lnTo>
                    <a:pt x="5568" y="2110"/>
                  </a:lnTo>
                  <a:lnTo>
                    <a:pt x="5479" y="2145"/>
                  </a:lnTo>
                  <a:lnTo>
                    <a:pt x="5370" y="2130"/>
                  </a:lnTo>
                  <a:lnTo>
                    <a:pt x="5356" y="2245"/>
                  </a:lnTo>
                  <a:lnTo>
                    <a:pt x="5258" y="2290"/>
                  </a:lnTo>
                  <a:lnTo>
                    <a:pt x="5296" y="2413"/>
                  </a:lnTo>
                  <a:lnTo>
                    <a:pt x="5301" y="2573"/>
                  </a:lnTo>
                  <a:lnTo>
                    <a:pt x="5169" y="2648"/>
                  </a:lnTo>
                  <a:lnTo>
                    <a:pt x="5258" y="2758"/>
                  </a:lnTo>
                  <a:lnTo>
                    <a:pt x="5258" y="2967"/>
                  </a:lnTo>
                  <a:lnTo>
                    <a:pt x="5095" y="3177"/>
                  </a:lnTo>
                  <a:lnTo>
                    <a:pt x="4986" y="3382"/>
                  </a:lnTo>
                  <a:lnTo>
                    <a:pt x="4750" y="3442"/>
                  </a:lnTo>
                  <a:lnTo>
                    <a:pt x="4714" y="3711"/>
                  </a:lnTo>
                  <a:lnTo>
                    <a:pt x="4564" y="3876"/>
                  </a:lnTo>
                  <a:lnTo>
                    <a:pt x="4416" y="4114"/>
                  </a:lnTo>
                  <a:lnTo>
                    <a:pt x="4455" y="4224"/>
                  </a:lnTo>
                  <a:lnTo>
                    <a:pt x="4160" y="4354"/>
                  </a:lnTo>
                  <a:lnTo>
                    <a:pt x="3884" y="4404"/>
                  </a:lnTo>
                  <a:lnTo>
                    <a:pt x="3599" y="4384"/>
                  </a:lnTo>
                  <a:lnTo>
                    <a:pt x="3116" y="4538"/>
                  </a:lnTo>
                  <a:lnTo>
                    <a:pt x="2831" y="4653"/>
                  </a:lnTo>
                  <a:lnTo>
                    <a:pt x="2641" y="4625"/>
                  </a:lnTo>
                  <a:lnTo>
                    <a:pt x="2555" y="4763"/>
                  </a:lnTo>
                  <a:lnTo>
                    <a:pt x="2403" y="4803"/>
                  </a:lnTo>
                  <a:lnTo>
                    <a:pt x="2275" y="4718"/>
                  </a:lnTo>
                  <a:lnTo>
                    <a:pt x="2290" y="4608"/>
                  </a:lnTo>
                  <a:lnTo>
                    <a:pt x="2171" y="4504"/>
                  </a:lnTo>
                  <a:lnTo>
                    <a:pt x="2211" y="4149"/>
                  </a:lnTo>
                  <a:lnTo>
                    <a:pt x="2314" y="4029"/>
                  </a:lnTo>
                  <a:lnTo>
                    <a:pt x="2240" y="3951"/>
                  </a:lnTo>
                  <a:lnTo>
                    <a:pt x="2019" y="3936"/>
                  </a:lnTo>
                  <a:lnTo>
                    <a:pt x="1945" y="3671"/>
                  </a:lnTo>
                  <a:lnTo>
                    <a:pt x="2039" y="3536"/>
                  </a:lnTo>
                  <a:lnTo>
                    <a:pt x="1950" y="3282"/>
                  </a:lnTo>
                  <a:lnTo>
                    <a:pt x="1846" y="3163"/>
                  </a:lnTo>
                  <a:lnTo>
                    <a:pt x="1419" y="3216"/>
                  </a:lnTo>
                  <a:lnTo>
                    <a:pt x="1169" y="3216"/>
                  </a:lnTo>
                  <a:lnTo>
                    <a:pt x="961" y="3294"/>
                  </a:lnTo>
                  <a:lnTo>
                    <a:pt x="824" y="3096"/>
                  </a:lnTo>
                  <a:lnTo>
                    <a:pt x="530" y="3087"/>
                  </a:lnTo>
                  <a:lnTo>
                    <a:pt x="251" y="3023"/>
                  </a:lnTo>
                  <a:lnTo>
                    <a:pt x="34" y="3123"/>
                  </a:lnTo>
                  <a:lnTo>
                    <a:pt x="0" y="2987"/>
                  </a:lnTo>
                  <a:lnTo>
                    <a:pt x="71" y="2818"/>
                  </a:lnTo>
                  <a:lnTo>
                    <a:pt x="284" y="2606"/>
                  </a:lnTo>
                  <a:lnTo>
                    <a:pt x="404" y="2411"/>
                  </a:lnTo>
                  <a:lnTo>
                    <a:pt x="711" y="2363"/>
                  </a:lnTo>
                  <a:lnTo>
                    <a:pt x="931" y="2366"/>
                  </a:lnTo>
                  <a:lnTo>
                    <a:pt x="1151" y="2233"/>
                  </a:lnTo>
                  <a:lnTo>
                    <a:pt x="1561" y="2261"/>
                  </a:lnTo>
                  <a:lnTo>
                    <a:pt x="1670" y="2310"/>
                  </a:lnTo>
                  <a:lnTo>
                    <a:pt x="1889" y="2183"/>
                  </a:lnTo>
                  <a:lnTo>
                    <a:pt x="2076" y="2123"/>
                  </a:lnTo>
                  <a:lnTo>
                    <a:pt x="2009" y="2005"/>
                  </a:lnTo>
                  <a:lnTo>
                    <a:pt x="2051" y="1846"/>
                  </a:lnTo>
                  <a:lnTo>
                    <a:pt x="1948" y="1813"/>
                  </a:lnTo>
                  <a:lnTo>
                    <a:pt x="1935" y="1712"/>
                  </a:lnTo>
                  <a:lnTo>
                    <a:pt x="2111" y="1546"/>
                  </a:lnTo>
                  <a:lnTo>
                    <a:pt x="2128" y="1381"/>
                  </a:lnTo>
                  <a:lnTo>
                    <a:pt x="2004" y="1242"/>
                  </a:lnTo>
                  <a:lnTo>
                    <a:pt x="2109" y="1017"/>
                  </a:lnTo>
                  <a:lnTo>
                    <a:pt x="2329" y="865"/>
                  </a:lnTo>
                  <a:lnTo>
                    <a:pt x="2314" y="686"/>
                  </a:lnTo>
                  <a:lnTo>
                    <a:pt x="2344" y="529"/>
                  </a:lnTo>
                  <a:lnTo>
                    <a:pt x="2409" y="424"/>
                  </a:lnTo>
                  <a:lnTo>
                    <a:pt x="2536" y="479"/>
                  </a:lnTo>
                  <a:lnTo>
                    <a:pt x="2511" y="389"/>
                  </a:lnTo>
                  <a:lnTo>
                    <a:pt x="2556" y="276"/>
                  </a:lnTo>
                  <a:lnTo>
                    <a:pt x="2698" y="379"/>
                  </a:lnTo>
                  <a:lnTo>
                    <a:pt x="2816" y="409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6" name="Freeform 37">
              <a:extLst>
                <a:ext uri="{FF2B5EF4-FFF2-40B4-BE49-F238E27FC236}">
                  <a16:creationId xmlns:a16="http://schemas.microsoft.com/office/drawing/2014/main" id="{4DCA6ACD-2319-44B0-8667-785E24948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3598" y="2870627"/>
              <a:ext cx="274986" cy="161230"/>
            </a:xfrm>
            <a:custGeom>
              <a:avLst/>
              <a:gdLst/>
              <a:ahLst/>
              <a:cxnLst>
                <a:cxn ang="0">
                  <a:pos x="398" y="1169"/>
                </a:cxn>
                <a:cxn ang="0">
                  <a:pos x="613" y="1141"/>
                </a:cxn>
                <a:cxn ang="0">
                  <a:pos x="732" y="1051"/>
                </a:cxn>
                <a:cxn ang="0">
                  <a:pos x="879" y="1076"/>
                </a:cxn>
                <a:cxn ang="0">
                  <a:pos x="869" y="1196"/>
                </a:cxn>
                <a:cxn ang="0">
                  <a:pos x="1179" y="1181"/>
                </a:cxn>
                <a:cxn ang="0">
                  <a:pos x="1341" y="1211"/>
                </a:cxn>
                <a:cxn ang="0">
                  <a:pos x="1455" y="1141"/>
                </a:cxn>
                <a:cxn ang="0">
                  <a:pos x="1430" y="1031"/>
                </a:cxn>
                <a:cxn ang="0">
                  <a:pos x="1691" y="797"/>
                </a:cxn>
                <a:cxn ang="0">
                  <a:pos x="1956" y="717"/>
                </a:cxn>
                <a:cxn ang="0">
                  <a:pos x="1956" y="448"/>
                </a:cxn>
                <a:cxn ang="0">
                  <a:pos x="2048" y="288"/>
                </a:cxn>
                <a:cxn ang="0">
                  <a:pos x="1666" y="213"/>
                </a:cxn>
                <a:cxn ang="0">
                  <a:pos x="1646" y="94"/>
                </a:cxn>
                <a:cxn ang="0">
                  <a:pos x="1595" y="0"/>
                </a:cxn>
                <a:cxn ang="0">
                  <a:pos x="1451" y="158"/>
                </a:cxn>
                <a:cxn ang="0">
                  <a:pos x="1298" y="403"/>
                </a:cxn>
                <a:cxn ang="0">
                  <a:pos x="1338" y="514"/>
                </a:cxn>
                <a:cxn ang="0">
                  <a:pos x="1040" y="642"/>
                </a:cxn>
                <a:cxn ang="0">
                  <a:pos x="768" y="692"/>
                </a:cxn>
                <a:cxn ang="0">
                  <a:pos x="483" y="672"/>
                </a:cxn>
                <a:cxn ang="0">
                  <a:pos x="0" y="828"/>
                </a:cxn>
                <a:cxn ang="0">
                  <a:pos x="101" y="927"/>
                </a:cxn>
                <a:cxn ang="0">
                  <a:pos x="223" y="960"/>
                </a:cxn>
                <a:cxn ang="0">
                  <a:pos x="328" y="1042"/>
                </a:cxn>
                <a:cxn ang="0">
                  <a:pos x="398" y="1169"/>
                </a:cxn>
              </a:cxnLst>
              <a:rect l="0" t="0" r="r" b="b"/>
              <a:pathLst>
                <a:path w="2048" h="1211">
                  <a:moveTo>
                    <a:pt x="398" y="1169"/>
                  </a:moveTo>
                  <a:lnTo>
                    <a:pt x="613" y="1141"/>
                  </a:lnTo>
                  <a:lnTo>
                    <a:pt x="732" y="1051"/>
                  </a:lnTo>
                  <a:lnTo>
                    <a:pt x="879" y="1076"/>
                  </a:lnTo>
                  <a:lnTo>
                    <a:pt x="869" y="1196"/>
                  </a:lnTo>
                  <a:lnTo>
                    <a:pt x="1179" y="1181"/>
                  </a:lnTo>
                  <a:lnTo>
                    <a:pt x="1341" y="1211"/>
                  </a:lnTo>
                  <a:lnTo>
                    <a:pt x="1455" y="1141"/>
                  </a:lnTo>
                  <a:lnTo>
                    <a:pt x="1430" y="1031"/>
                  </a:lnTo>
                  <a:lnTo>
                    <a:pt x="1691" y="797"/>
                  </a:lnTo>
                  <a:lnTo>
                    <a:pt x="1956" y="717"/>
                  </a:lnTo>
                  <a:lnTo>
                    <a:pt x="1956" y="448"/>
                  </a:lnTo>
                  <a:lnTo>
                    <a:pt x="2048" y="288"/>
                  </a:lnTo>
                  <a:lnTo>
                    <a:pt x="1666" y="213"/>
                  </a:lnTo>
                  <a:lnTo>
                    <a:pt x="1646" y="94"/>
                  </a:lnTo>
                  <a:lnTo>
                    <a:pt x="1595" y="0"/>
                  </a:lnTo>
                  <a:lnTo>
                    <a:pt x="1451" y="158"/>
                  </a:lnTo>
                  <a:lnTo>
                    <a:pt x="1298" y="403"/>
                  </a:lnTo>
                  <a:lnTo>
                    <a:pt x="1338" y="514"/>
                  </a:lnTo>
                  <a:lnTo>
                    <a:pt x="1040" y="642"/>
                  </a:lnTo>
                  <a:lnTo>
                    <a:pt x="768" y="692"/>
                  </a:lnTo>
                  <a:lnTo>
                    <a:pt x="483" y="672"/>
                  </a:lnTo>
                  <a:lnTo>
                    <a:pt x="0" y="828"/>
                  </a:lnTo>
                  <a:lnTo>
                    <a:pt x="101" y="927"/>
                  </a:lnTo>
                  <a:lnTo>
                    <a:pt x="223" y="960"/>
                  </a:lnTo>
                  <a:lnTo>
                    <a:pt x="328" y="1042"/>
                  </a:lnTo>
                  <a:lnTo>
                    <a:pt x="398" y="1169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7" name="Freeform 38">
              <a:extLst>
                <a:ext uri="{FF2B5EF4-FFF2-40B4-BE49-F238E27FC236}">
                  <a16:creationId xmlns:a16="http://schemas.microsoft.com/office/drawing/2014/main" id="{CAD823EF-C59C-4123-ACAF-3620BC525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7675" y="2659237"/>
              <a:ext cx="170187" cy="249906"/>
            </a:xfrm>
            <a:custGeom>
              <a:avLst/>
              <a:gdLst/>
              <a:ahLst/>
              <a:cxnLst>
                <a:cxn ang="0">
                  <a:pos x="1265" y="254"/>
                </a:cxn>
                <a:cxn ang="0">
                  <a:pos x="1123" y="166"/>
                </a:cxn>
                <a:cxn ang="0">
                  <a:pos x="1000" y="61"/>
                </a:cxn>
                <a:cxn ang="0">
                  <a:pos x="849" y="0"/>
                </a:cxn>
                <a:cxn ang="0">
                  <a:pos x="763" y="34"/>
                </a:cxn>
                <a:cxn ang="0">
                  <a:pos x="655" y="21"/>
                </a:cxn>
                <a:cxn ang="0">
                  <a:pos x="643" y="131"/>
                </a:cxn>
                <a:cxn ang="0">
                  <a:pos x="545" y="181"/>
                </a:cxn>
                <a:cxn ang="0">
                  <a:pos x="585" y="304"/>
                </a:cxn>
                <a:cxn ang="0">
                  <a:pos x="590" y="464"/>
                </a:cxn>
                <a:cxn ang="0">
                  <a:pos x="455" y="537"/>
                </a:cxn>
                <a:cxn ang="0">
                  <a:pos x="543" y="644"/>
                </a:cxn>
                <a:cxn ang="0">
                  <a:pos x="540" y="864"/>
                </a:cxn>
                <a:cxn ang="0">
                  <a:pos x="382" y="1064"/>
                </a:cxn>
                <a:cxn ang="0">
                  <a:pos x="274" y="1272"/>
                </a:cxn>
                <a:cxn ang="0">
                  <a:pos x="35" y="1332"/>
                </a:cxn>
                <a:cxn ang="0">
                  <a:pos x="0" y="1605"/>
                </a:cxn>
                <a:cxn ang="0">
                  <a:pos x="50" y="1700"/>
                </a:cxn>
                <a:cxn ang="0">
                  <a:pos x="70" y="1815"/>
                </a:cxn>
                <a:cxn ang="0">
                  <a:pos x="450" y="1891"/>
                </a:cxn>
                <a:cxn ang="0">
                  <a:pos x="598" y="1696"/>
                </a:cxn>
                <a:cxn ang="0">
                  <a:pos x="854" y="1527"/>
                </a:cxn>
                <a:cxn ang="0">
                  <a:pos x="883" y="1362"/>
                </a:cxn>
                <a:cxn ang="0">
                  <a:pos x="996" y="1113"/>
                </a:cxn>
                <a:cxn ang="0">
                  <a:pos x="1193" y="943"/>
                </a:cxn>
                <a:cxn ang="0">
                  <a:pos x="1203" y="554"/>
                </a:cxn>
                <a:cxn ang="0">
                  <a:pos x="1265" y="254"/>
                </a:cxn>
              </a:cxnLst>
              <a:rect l="0" t="0" r="r" b="b"/>
              <a:pathLst>
                <a:path w="1265" h="1891">
                  <a:moveTo>
                    <a:pt x="1265" y="254"/>
                  </a:moveTo>
                  <a:lnTo>
                    <a:pt x="1123" y="166"/>
                  </a:lnTo>
                  <a:lnTo>
                    <a:pt x="1000" y="61"/>
                  </a:lnTo>
                  <a:lnTo>
                    <a:pt x="849" y="0"/>
                  </a:lnTo>
                  <a:lnTo>
                    <a:pt x="763" y="34"/>
                  </a:lnTo>
                  <a:lnTo>
                    <a:pt x="655" y="21"/>
                  </a:lnTo>
                  <a:lnTo>
                    <a:pt x="643" y="131"/>
                  </a:lnTo>
                  <a:lnTo>
                    <a:pt x="545" y="181"/>
                  </a:lnTo>
                  <a:lnTo>
                    <a:pt x="585" y="304"/>
                  </a:lnTo>
                  <a:lnTo>
                    <a:pt x="590" y="464"/>
                  </a:lnTo>
                  <a:lnTo>
                    <a:pt x="455" y="537"/>
                  </a:lnTo>
                  <a:lnTo>
                    <a:pt x="543" y="644"/>
                  </a:lnTo>
                  <a:lnTo>
                    <a:pt x="540" y="864"/>
                  </a:lnTo>
                  <a:lnTo>
                    <a:pt x="382" y="1064"/>
                  </a:lnTo>
                  <a:lnTo>
                    <a:pt x="274" y="1272"/>
                  </a:lnTo>
                  <a:lnTo>
                    <a:pt x="35" y="1332"/>
                  </a:lnTo>
                  <a:lnTo>
                    <a:pt x="0" y="1605"/>
                  </a:lnTo>
                  <a:lnTo>
                    <a:pt x="50" y="1700"/>
                  </a:lnTo>
                  <a:lnTo>
                    <a:pt x="70" y="1815"/>
                  </a:lnTo>
                  <a:lnTo>
                    <a:pt x="450" y="1891"/>
                  </a:lnTo>
                  <a:lnTo>
                    <a:pt x="598" y="1696"/>
                  </a:lnTo>
                  <a:lnTo>
                    <a:pt x="854" y="1527"/>
                  </a:lnTo>
                  <a:lnTo>
                    <a:pt x="883" y="1362"/>
                  </a:lnTo>
                  <a:lnTo>
                    <a:pt x="996" y="1113"/>
                  </a:lnTo>
                  <a:lnTo>
                    <a:pt x="1193" y="943"/>
                  </a:lnTo>
                  <a:lnTo>
                    <a:pt x="1203" y="554"/>
                  </a:lnTo>
                  <a:lnTo>
                    <a:pt x="1265" y="254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8" name="Freeform 39">
              <a:extLst>
                <a:ext uri="{FF2B5EF4-FFF2-40B4-BE49-F238E27FC236}">
                  <a16:creationId xmlns:a16="http://schemas.microsoft.com/office/drawing/2014/main" id="{053715B2-C754-4530-B154-11D8171AFF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210" y="1965949"/>
              <a:ext cx="650293" cy="726429"/>
            </a:xfrm>
            <a:custGeom>
              <a:avLst/>
              <a:gdLst/>
              <a:ahLst/>
              <a:cxnLst>
                <a:cxn ang="0">
                  <a:pos x="148" y="1143"/>
                </a:cxn>
                <a:cxn ang="0">
                  <a:pos x="74" y="1616"/>
                </a:cxn>
                <a:cxn ang="0">
                  <a:pos x="261" y="1661"/>
                </a:cxn>
                <a:cxn ang="0">
                  <a:pos x="251" y="1780"/>
                </a:cxn>
                <a:cxn ang="0">
                  <a:pos x="54" y="1995"/>
                </a:cxn>
                <a:cxn ang="0">
                  <a:pos x="143" y="2304"/>
                </a:cxn>
                <a:cxn ang="0">
                  <a:pos x="188" y="2624"/>
                </a:cxn>
                <a:cxn ang="0">
                  <a:pos x="163" y="3098"/>
                </a:cxn>
                <a:cxn ang="0">
                  <a:pos x="253" y="3399"/>
                </a:cxn>
                <a:cxn ang="0">
                  <a:pos x="216" y="3657"/>
                </a:cxn>
                <a:cxn ang="0">
                  <a:pos x="866" y="3223"/>
                </a:cxn>
                <a:cxn ang="0">
                  <a:pos x="1340" y="3172"/>
                </a:cxn>
                <a:cxn ang="0">
                  <a:pos x="1354" y="3412"/>
                </a:cxn>
                <a:cxn ang="0">
                  <a:pos x="1725" y="3372"/>
                </a:cxn>
                <a:cxn ang="0">
                  <a:pos x="2233" y="3657"/>
                </a:cxn>
                <a:cxn ang="0">
                  <a:pos x="2583" y="3829"/>
                </a:cxn>
                <a:cxn ang="0">
                  <a:pos x="2873" y="3987"/>
                </a:cxn>
                <a:cxn ang="0">
                  <a:pos x="3395" y="4269"/>
                </a:cxn>
                <a:cxn ang="0">
                  <a:pos x="3125" y="4569"/>
                </a:cxn>
                <a:cxn ang="0">
                  <a:pos x="3005" y="4699"/>
                </a:cxn>
                <a:cxn ang="0">
                  <a:pos x="2968" y="5043"/>
                </a:cxn>
                <a:cxn ang="0">
                  <a:pos x="3087" y="5297"/>
                </a:cxn>
                <a:cxn ang="0">
                  <a:pos x="3352" y="5492"/>
                </a:cxn>
                <a:cxn ang="0">
                  <a:pos x="3692" y="5228"/>
                </a:cxn>
                <a:cxn ang="0">
                  <a:pos x="3745" y="4549"/>
                </a:cxn>
                <a:cxn ang="0">
                  <a:pos x="3893" y="3532"/>
                </a:cxn>
                <a:cxn ang="0">
                  <a:pos x="4012" y="2903"/>
                </a:cxn>
                <a:cxn ang="0">
                  <a:pos x="4149" y="2594"/>
                </a:cxn>
                <a:cxn ang="0">
                  <a:pos x="4208" y="2349"/>
                </a:cxn>
                <a:cxn ang="0">
                  <a:pos x="4410" y="2399"/>
                </a:cxn>
                <a:cxn ang="0">
                  <a:pos x="4735" y="2040"/>
                </a:cxn>
                <a:cxn ang="0">
                  <a:pos x="4725" y="1741"/>
                </a:cxn>
                <a:cxn ang="0">
                  <a:pos x="4503" y="1441"/>
                </a:cxn>
                <a:cxn ang="0">
                  <a:pos x="4637" y="1256"/>
                </a:cxn>
                <a:cxn ang="0">
                  <a:pos x="4754" y="913"/>
                </a:cxn>
                <a:cxn ang="0">
                  <a:pos x="4474" y="294"/>
                </a:cxn>
                <a:cxn ang="0">
                  <a:pos x="4218" y="225"/>
                </a:cxn>
                <a:cxn ang="0">
                  <a:pos x="3677" y="140"/>
                </a:cxn>
                <a:cxn ang="0">
                  <a:pos x="3440" y="299"/>
                </a:cxn>
                <a:cxn ang="0">
                  <a:pos x="3214" y="484"/>
                </a:cxn>
                <a:cxn ang="0">
                  <a:pos x="3110" y="284"/>
                </a:cxn>
                <a:cxn ang="0">
                  <a:pos x="2879" y="60"/>
                </a:cxn>
                <a:cxn ang="0">
                  <a:pos x="2475" y="349"/>
                </a:cxn>
                <a:cxn ang="0">
                  <a:pos x="2091" y="529"/>
                </a:cxn>
                <a:cxn ang="0">
                  <a:pos x="1826" y="469"/>
                </a:cxn>
                <a:cxn ang="0">
                  <a:pos x="1619" y="404"/>
                </a:cxn>
                <a:cxn ang="0">
                  <a:pos x="1580" y="629"/>
                </a:cxn>
                <a:cxn ang="0">
                  <a:pos x="1508" y="935"/>
                </a:cxn>
                <a:cxn ang="0">
                  <a:pos x="1168" y="1085"/>
                </a:cxn>
                <a:cxn ang="0">
                  <a:pos x="868" y="1258"/>
                </a:cxn>
                <a:cxn ang="0">
                  <a:pos x="630" y="1108"/>
                </a:cxn>
                <a:cxn ang="0">
                  <a:pos x="388" y="966"/>
                </a:cxn>
              </a:cxnLst>
              <a:rect l="0" t="0" r="r" b="b"/>
              <a:pathLst>
                <a:path w="4852" h="5492">
                  <a:moveTo>
                    <a:pt x="388" y="966"/>
                  </a:moveTo>
                  <a:lnTo>
                    <a:pt x="148" y="1143"/>
                  </a:lnTo>
                  <a:lnTo>
                    <a:pt x="0" y="1501"/>
                  </a:lnTo>
                  <a:lnTo>
                    <a:pt x="74" y="1616"/>
                  </a:lnTo>
                  <a:lnTo>
                    <a:pt x="188" y="1616"/>
                  </a:lnTo>
                  <a:lnTo>
                    <a:pt x="261" y="1661"/>
                  </a:lnTo>
                  <a:lnTo>
                    <a:pt x="158" y="1750"/>
                  </a:lnTo>
                  <a:lnTo>
                    <a:pt x="251" y="1780"/>
                  </a:lnTo>
                  <a:lnTo>
                    <a:pt x="216" y="1815"/>
                  </a:lnTo>
                  <a:lnTo>
                    <a:pt x="54" y="1995"/>
                  </a:lnTo>
                  <a:lnTo>
                    <a:pt x="163" y="2175"/>
                  </a:lnTo>
                  <a:lnTo>
                    <a:pt x="143" y="2304"/>
                  </a:lnTo>
                  <a:lnTo>
                    <a:pt x="216" y="2384"/>
                  </a:lnTo>
                  <a:lnTo>
                    <a:pt x="188" y="2624"/>
                  </a:lnTo>
                  <a:lnTo>
                    <a:pt x="99" y="2933"/>
                  </a:lnTo>
                  <a:lnTo>
                    <a:pt x="163" y="3098"/>
                  </a:lnTo>
                  <a:lnTo>
                    <a:pt x="246" y="3203"/>
                  </a:lnTo>
                  <a:lnTo>
                    <a:pt x="253" y="3399"/>
                  </a:lnTo>
                  <a:lnTo>
                    <a:pt x="189" y="3538"/>
                  </a:lnTo>
                  <a:lnTo>
                    <a:pt x="216" y="3657"/>
                  </a:lnTo>
                  <a:lnTo>
                    <a:pt x="391" y="3572"/>
                  </a:lnTo>
                  <a:lnTo>
                    <a:pt x="866" y="3223"/>
                  </a:lnTo>
                  <a:lnTo>
                    <a:pt x="1118" y="3129"/>
                  </a:lnTo>
                  <a:lnTo>
                    <a:pt x="1340" y="3172"/>
                  </a:lnTo>
                  <a:lnTo>
                    <a:pt x="1369" y="3267"/>
                  </a:lnTo>
                  <a:lnTo>
                    <a:pt x="1354" y="3412"/>
                  </a:lnTo>
                  <a:lnTo>
                    <a:pt x="1535" y="3432"/>
                  </a:lnTo>
                  <a:lnTo>
                    <a:pt x="1725" y="3372"/>
                  </a:lnTo>
                  <a:lnTo>
                    <a:pt x="1945" y="3514"/>
                  </a:lnTo>
                  <a:lnTo>
                    <a:pt x="2233" y="3657"/>
                  </a:lnTo>
                  <a:lnTo>
                    <a:pt x="2453" y="3684"/>
                  </a:lnTo>
                  <a:lnTo>
                    <a:pt x="2583" y="3829"/>
                  </a:lnTo>
                  <a:lnTo>
                    <a:pt x="2660" y="4047"/>
                  </a:lnTo>
                  <a:lnTo>
                    <a:pt x="2873" y="3987"/>
                  </a:lnTo>
                  <a:lnTo>
                    <a:pt x="3230" y="4104"/>
                  </a:lnTo>
                  <a:lnTo>
                    <a:pt x="3395" y="4269"/>
                  </a:lnTo>
                  <a:lnTo>
                    <a:pt x="3203" y="4429"/>
                  </a:lnTo>
                  <a:lnTo>
                    <a:pt x="3125" y="4569"/>
                  </a:lnTo>
                  <a:lnTo>
                    <a:pt x="3140" y="4684"/>
                  </a:lnTo>
                  <a:lnTo>
                    <a:pt x="3005" y="4699"/>
                  </a:lnTo>
                  <a:lnTo>
                    <a:pt x="2948" y="4883"/>
                  </a:lnTo>
                  <a:lnTo>
                    <a:pt x="2968" y="5043"/>
                  </a:lnTo>
                  <a:lnTo>
                    <a:pt x="3145" y="5193"/>
                  </a:lnTo>
                  <a:lnTo>
                    <a:pt x="3087" y="5297"/>
                  </a:lnTo>
                  <a:lnTo>
                    <a:pt x="3204" y="5402"/>
                  </a:lnTo>
                  <a:lnTo>
                    <a:pt x="3352" y="5492"/>
                  </a:lnTo>
                  <a:lnTo>
                    <a:pt x="3465" y="5372"/>
                  </a:lnTo>
                  <a:lnTo>
                    <a:pt x="3692" y="5228"/>
                  </a:lnTo>
                  <a:lnTo>
                    <a:pt x="3662" y="4973"/>
                  </a:lnTo>
                  <a:lnTo>
                    <a:pt x="3745" y="4549"/>
                  </a:lnTo>
                  <a:lnTo>
                    <a:pt x="3913" y="4221"/>
                  </a:lnTo>
                  <a:lnTo>
                    <a:pt x="3893" y="3532"/>
                  </a:lnTo>
                  <a:lnTo>
                    <a:pt x="3967" y="3103"/>
                  </a:lnTo>
                  <a:lnTo>
                    <a:pt x="4012" y="2903"/>
                  </a:lnTo>
                  <a:lnTo>
                    <a:pt x="3987" y="2724"/>
                  </a:lnTo>
                  <a:lnTo>
                    <a:pt x="4149" y="2594"/>
                  </a:lnTo>
                  <a:lnTo>
                    <a:pt x="4114" y="2424"/>
                  </a:lnTo>
                  <a:lnTo>
                    <a:pt x="4208" y="2349"/>
                  </a:lnTo>
                  <a:lnTo>
                    <a:pt x="4277" y="2534"/>
                  </a:lnTo>
                  <a:lnTo>
                    <a:pt x="4410" y="2399"/>
                  </a:lnTo>
                  <a:lnTo>
                    <a:pt x="4548" y="2245"/>
                  </a:lnTo>
                  <a:lnTo>
                    <a:pt x="4735" y="2040"/>
                  </a:lnTo>
                  <a:lnTo>
                    <a:pt x="4852" y="1777"/>
                  </a:lnTo>
                  <a:lnTo>
                    <a:pt x="4725" y="1741"/>
                  </a:lnTo>
                  <a:lnTo>
                    <a:pt x="4573" y="1621"/>
                  </a:lnTo>
                  <a:lnTo>
                    <a:pt x="4503" y="1441"/>
                  </a:lnTo>
                  <a:lnTo>
                    <a:pt x="4484" y="1256"/>
                  </a:lnTo>
                  <a:lnTo>
                    <a:pt x="4637" y="1256"/>
                  </a:lnTo>
                  <a:lnTo>
                    <a:pt x="4720" y="1183"/>
                  </a:lnTo>
                  <a:lnTo>
                    <a:pt x="4754" y="913"/>
                  </a:lnTo>
                  <a:lnTo>
                    <a:pt x="4637" y="749"/>
                  </a:lnTo>
                  <a:lnTo>
                    <a:pt x="4474" y="294"/>
                  </a:lnTo>
                  <a:lnTo>
                    <a:pt x="4342" y="304"/>
                  </a:lnTo>
                  <a:lnTo>
                    <a:pt x="4218" y="225"/>
                  </a:lnTo>
                  <a:lnTo>
                    <a:pt x="3893" y="0"/>
                  </a:lnTo>
                  <a:lnTo>
                    <a:pt x="3677" y="140"/>
                  </a:lnTo>
                  <a:lnTo>
                    <a:pt x="3618" y="274"/>
                  </a:lnTo>
                  <a:lnTo>
                    <a:pt x="3440" y="299"/>
                  </a:lnTo>
                  <a:lnTo>
                    <a:pt x="3382" y="434"/>
                  </a:lnTo>
                  <a:lnTo>
                    <a:pt x="3214" y="484"/>
                  </a:lnTo>
                  <a:lnTo>
                    <a:pt x="3204" y="379"/>
                  </a:lnTo>
                  <a:lnTo>
                    <a:pt x="3110" y="284"/>
                  </a:lnTo>
                  <a:lnTo>
                    <a:pt x="3110" y="150"/>
                  </a:lnTo>
                  <a:lnTo>
                    <a:pt x="2879" y="60"/>
                  </a:lnTo>
                  <a:lnTo>
                    <a:pt x="2609" y="359"/>
                  </a:lnTo>
                  <a:lnTo>
                    <a:pt x="2475" y="349"/>
                  </a:lnTo>
                  <a:lnTo>
                    <a:pt x="2304" y="394"/>
                  </a:lnTo>
                  <a:lnTo>
                    <a:pt x="2091" y="529"/>
                  </a:lnTo>
                  <a:lnTo>
                    <a:pt x="1929" y="424"/>
                  </a:lnTo>
                  <a:lnTo>
                    <a:pt x="1826" y="469"/>
                  </a:lnTo>
                  <a:lnTo>
                    <a:pt x="1723" y="404"/>
                  </a:lnTo>
                  <a:lnTo>
                    <a:pt x="1619" y="404"/>
                  </a:lnTo>
                  <a:lnTo>
                    <a:pt x="1501" y="469"/>
                  </a:lnTo>
                  <a:lnTo>
                    <a:pt x="1580" y="629"/>
                  </a:lnTo>
                  <a:lnTo>
                    <a:pt x="1580" y="808"/>
                  </a:lnTo>
                  <a:lnTo>
                    <a:pt x="1508" y="935"/>
                  </a:lnTo>
                  <a:lnTo>
                    <a:pt x="1329" y="1138"/>
                  </a:lnTo>
                  <a:lnTo>
                    <a:pt x="1168" y="1085"/>
                  </a:lnTo>
                  <a:lnTo>
                    <a:pt x="1040" y="1184"/>
                  </a:lnTo>
                  <a:lnTo>
                    <a:pt x="868" y="1258"/>
                  </a:lnTo>
                  <a:lnTo>
                    <a:pt x="718" y="1214"/>
                  </a:lnTo>
                  <a:lnTo>
                    <a:pt x="630" y="1108"/>
                  </a:lnTo>
                  <a:lnTo>
                    <a:pt x="571" y="948"/>
                  </a:lnTo>
                  <a:lnTo>
                    <a:pt x="388" y="966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9" name="Freeform 40">
              <a:extLst>
                <a:ext uri="{FF2B5EF4-FFF2-40B4-BE49-F238E27FC236}">
                  <a16:creationId xmlns:a16="http://schemas.microsoft.com/office/drawing/2014/main" id="{2EF1C811-7385-48CD-90FC-6977F1BFE4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9040" y="1706190"/>
              <a:ext cx="351122" cy="597445"/>
            </a:xfrm>
            <a:custGeom>
              <a:avLst/>
              <a:gdLst/>
              <a:ahLst/>
              <a:cxnLst>
                <a:cxn ang="0">
                  <a:pos x="1487" y="65"/>
                </a:cxn>
                <a:cxn ang="0">
                  <a:pos x="1723" y="110"/>
                </a:cxn>
                <a:cxn ang="0">
                  <a:pos x="1862" y="369"/>
                </a:cxn>
                <a:cxn ang="0">
                  <a:pos x="1935" y="664"/>
                </a:cxn>
                <a:cxn ang="0">
                  <a:pos x="1817" y="1023"/>
                </a:cxn>
                <a:cxn ang="0">
                  <a:pos x="1832" y="1208"/>
                </a:cxn>
                <a:cxn ang="0">
                  <a:pos x="1979" y="1477"/>
                </a:cxn>
                <a:cxn ang="0">
                  <a:pos x="2363" y="1567"/>
                </a:cxn>
                <a:cxn ang="0">
                  <a:pos x="2344" y="1805"/>
                </a:cxn>
                <a:cxn ang="0">
                  <a:pos x="2137" y="1906"/>
                </a:cxn>
                <a:cxn ang="0">
                  <a:pos x="2009" y="2146"/>
                </a:cxn>
                <a:cxn ang="0">
                  <a:pos x="2172" y="2429"/>
                </a:cxn>
                <a:cxn ang="0">
                  <a:pos x="2245" y="2579"/>
                </a:cxn>
                <a:cxn ang="0">
                  <a:pos x="2373" y="2803"/>
                </a:cxn>
                <a:cxn ang="0">
                  <a:pos x="2557" y="2876"/>
                </a:cxn>
                <a:cxn ang="0">
                  <a:pos x="2377" y="3108"/>
                </a:cxn>
                <a:cxn ang="0">
                  <a:pos x="2304" y="3582"/>
                </a:cxn>
                <a:cxn ang="0">
                  <a:pos x="2490" y="3626"/>
                </a:cxn>
                <a:cxn ang="0">
                  <a:pos x="2479" y="3746"/>
                </a:cxn>
                <a:cxn ang="0">
                  <a:pos x="2392" y="4140"/>
                </a:cxn>
                <a:cxn ang="0">
                  <a:pos x="2213" y="4274"/>
                </a:cxn>
                <a:cxn ang="0">
                  <a:pos x="1625" y="4515"/>
                </a:cxn>
                <a:cxn ang="0">
                  <a:pos x="1354" y="4390"/>
                </a:cxn>
                <a:cxn ang="0">
                  <a:pos x="1019" y="4480"/>
                </a:cxn>
                <a:cxn ang="0">
                  <a:pos x="960" y="4211"/>
                </a:cxn>
                <a:cxn ang="0">
                  <a:pos x="778" y="4261"/>
                </a:cxn>
                <a:cxn ang="0">
                  <a:pos x="623" y="4462"/>
                </a:cxn>
                <a:cxn ang="0">
                  <a:pos x="221" y="4285"/>
                </a:cxn>
                <a:cxn ang="0">
                  <a:pos x="136" y="4126"/>
                </a:cxn>
                <a:cxn ang="0">
                  <a:pos x="0" y="4182"/>
                </a:cxn>
                <a:cxn ang="0">
                  <a:pos x="10" y="3467"/>
                </a:cxn>
                <a:cxn ang="0">
                  <a:pos x="325" y="2599"/>
                </a:cxn>
                <a:cxn ang="0">
                  <a:pos x="561" y="2116"/>
                </a:cxn>
                <a:cxn ang="0">
                  <a:pos x="925" y="1562"/>
                </a:cxn>
                <a:cxn ang="0">
                  <a:pos x="881" y="1148"/>
                </a:cxn>
                <a:cxn ang="0">
                  <a:pos x="1118" y="873"/>
                </a:cxn>
                <a:cxn ang="0">
                  <a:pos x="1413" y="339"/>
                </a:cxn>
                <a:cxn ang="0">
                  <a:pos x="1384" y="145"/>
                </a:cxn>
                <a:cxn ang="0">
                  <a:pos x="1344" y="0"/>
                </a:cxn>
              </a:cxnLst>
              <a:rect l="0" t="0" r="r" b="b"/>
              <a:pathLst>
                <a:path w="2618" h="4515">
                  <a:moveTo>
                    <a:pt x="1344" y="0"/>
                  </a:moveTo>
                  <a:lnTo>
                    <a:pt x="1487" y="65"/>
                  </a:lnTo>
                  <a:lnTo>
                    <a:pt x="1595" y="35"/>
                  </a:lnTo>
                  <a:lnTo>
                    <a:pt x="1723" y="110"/>
                  </a:lnTo>
                  <a:lnTo>
                    <a:pt x="1870" y="185"/>
                  </a:lnTo>
                  <a:lnTo>
                    <a:pt x="1862" y="369"/>
                  </a:lnTo>
                  <a:lnTo>
                    <a:pt x="1890" y="549"/>
                  </a:lnTo>
                  <a:lnTo>
                    <a:pt x="1935" y="664"/>
                  </a:lnTo>
                  <a:lnTo>
                    <a:pt x="1847" y="788"/>
                  </a:lnTo>
                  <a:lnTo>
                    <a:pt x="1817" y="1023"/>
                  </a:lnTo>
                  <a:lnTo>
                    <a:pt x="1713" y="1163"/>
                  </a:lnTo>
                  <a:lnTo>
                    <a:pt x="1832" y="1208"/>
                  </a:lnTo>
                  <a:lnTo>
                    <a:pt x="1847" y="1337"/>
                  </a:lnTo>
                  <a:lnTo>
                    <a:pt x="1979" y="1477"/>
                  </a:lnTo>
                  <a:lnTo>
                    <a:pt x="2127" y="1592"/>
                  </a:lnTo>
                  <a:lnTo>
                    <a:pt x="2363" y="1567"/>
                  </a:lnTo>
                  <a:lnTo>
                    <a:pt x="2378" y="1682"/>
                  </a:lnTo>
                  <a:lnTo>
                    <a:pt x="2344" y="1805"/>
                  </a:lnTo>
                  <a:lnTo>
                    <a:pt x="2200" y="1816"/>
                  </a:lnTo>
                  <a:lnTo>
                    <a:pt x="2137" y="1906"/>
                  </a:lnTo>
                  <a:lnTo>
                    <a:pt x="2122" y="2076"/>
                  </a:lnTo>
                  <a:lnTo>
                    <a:pt x="2009" y="2146"/>
                  </a:lnTo>
                  <a:lnTo>
                    <a:pt x="2137" y="2279"/>
                  </a:lnTo>
                  <a:lnTo>
                    <a:pt x="2172" y="2429"/>
                  </a:lnTo>
                  <a:lnTo>
                    <a:pt x="2314" y="2464"/>
                  </a:lnTo>
                  <a:lnTo>
                    <a:pt x="2245" y="2579"/>
                  </a:lnTo>
                  <a:lnTo>
                    <a:pt x="2314" y="2674"/>
                  </a:lnTo>
                  <a:lnTo>
                    <a:pt x="2373" y="2803"/>
                  </a:lnTo>
                  <a:lnTo>
                    <a:pt x="2497" y="2823"/>
                  </a:lnTo>
                  <a:lnTo>
                    <a:pt x="2557" y="2876"/>
                  </a:lnTo>
                  <a:lnTo>
                    <a:pt x="2618" y="2931"/>
                  </a:lnTo>
                  <a:lnTo>
                    <a:pt x="2377" y="3108"/>
                  </a:lnTo>
                  <a:lnTo>
                    <a:pt x="2230" y="3464"/>
                  </a:lnTo>
                  <a:lnTo>
                    <a:pt x="2304" y="3582"/>
                  </a:lnTo>
                  <a:lnTo>
                    <a:pt x="2418" y="3582"/>
                  </a:lnTo>
                  <a:lnTo>
                    <a:pt x="2490" y="3626"/>
                  </a:lnTo>
                  <a:lnTo>
                    <a:pt x="2388" y="3716"/>
                  </a:lnTo>
                  <a:lnTo>
                    <a:pt x="2479" y="3746"/>
                  </a:lnTo>
                  <a:lnTo>
                    <a:pt x="2283" y="3960"/>
                  </a:lnTo>
                  <a:lnTo>
                    <a:pt x="2392" y="4140"/>
                  </a:lnTo>
                  <a:lnTo>
                    <a:pt x="2374" y="4271"/>
                  </a:lnTo>
                  <a:lnTo>
                    <a:pt x="2213" y="4274"/>
                  </a:lnTo>
                  <a:lnTo>
                    <a:pt x="2002" y="4410"/>
                  </a:lnTo>
                  <a:lnTo>
                    <a:pt x="1625" y="4515"/>
                  </a:lnTo>
                  <a:lnTo>
                    <a:pt x="1384" y="4515"/>
                  </a:lnTo>
                  <a:lnTo>
                    <a:pt x="1354" y="4390"/>
                  </a:lnTo>
                  <a:lnTo>
                    <a:pt x="1133" y="4390"/>
                  </a:lnTo>
                  <a:lnTo>
                    <a:pt x="1019" y="4480"/>
                  </a:lnTo>
                  <a:lnTo>
                    <a:pt x="969" y="4393"/>
                  </a:lnTo>
                  <a:lnTo>
                    <a:pt x="960" y="4211"/>
                  </a:lnTo>
                  <a:lnTo>
                    <a:pt x="897" y="4109"/>
                  </a:lnTo>
                  <a:lnTo>
                    <a:pt x="778" y="4261"/>
                  </a:lnTo>
                  <a:lnTo>
                    <a:pt x="763" y="4410"/>
                  </a:lnTo>
                  <a:lnTo>
                    <a:pt x="623" y="4462"/>
                  </a:lnTo>
                  <a:lnTo>
                    <a:pt x="540" y="4363"/>
                  </a:lnTo>
                  <a:lnTo>
                    <a:pt x="221" y="4285"/>
                  </a:lnTo>
                  <a:lnTo>
                    <a:pt x="202" y="4178"/>
                  </a:lnTo>
                  <a:lnTo>
                    <a:pt x="136" y="4126"/>
                  </a:lnTo>
                  <a:lnTo>
                    <a:pt x="118" y="4290"/>
                  </a:lnTo>
                  <a:lnTo>
                    <a:pt x="0" y="4182"/>
                  </a:lnTo>
                  <a:lnTo>
                    <a:pt x="54" y="4000"/>
                  </a:lnTo>
                  <a:lnTo>
                    <a:pt x="10" y="3467"/>
                  </a:lnTo>
                  <a:lnTo>
                    <a:pt x="188" y="2848"/>
                  </a:lnTo>
                  <a:lnTo>
                    <a:pt x="325" y="2599"/>
                  </a:lnTo>
                  <a:lnTo>
                    <a:pt x="409" y="2309"/>
                  </a:lnTo>
                  <a:lnTo>
                    <a:pt x="561" y="2116"/>
                  </a:lnTo>
                  <a:lnTo>
                    <a:pt x="704" y="2011"/>
                  </a:lnTo>
                  <a:lnTo>
                    <a:pt x="925" y="1562"/>
                  </a:lnTo>
                  <a:lnTo>
                    <a:pt x="813" y="1352"/>
                  </a:lnTo>
                  <a:lnTo>
                    <a:pt x="881" y="1148"/>
                  </a:lnTo>
                  <a:lnTo>
                    <a:pt x="886" y="968"/>
                  </a:lnTo>
                  <a:lnTo>
                    <a:pt x="1118" y="873"/>
                  </a:lnTo>
                  <a:lnTo>
                    <a:pt x="1428" y="474"/>
                  </a:lnTo>
                  <a:lnTo>
                    <a:pt x="1413" y="339"/>
                  </a:lnTo>
                  <a:lnTo>
                    <a:pt x="1487" y="259"/>
                  </a:lnTo>
                  <a:lnTo>
                    <a:pt x="1384" y="145"/>
                  </a:lnTo>
                  <a:lnTo>
                    <a:pt x="1166" y="110"/>
                  </a:lnTo>
                  <a:lnTo>
                    <a:pt x="1344" y="0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0" name="Freeform 41">
              <a:extLst>
                <a:ext uri="{FF2B5EF4-FFF2-40B4-BE49-F238E27FC236}">
                  <a16:creationId xmlns:a16="http://schemas.microsoft.com/office/drawing/2014/main" id="{0B936F3F-D56F-47DF-B788-A11607946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9080" y="1408811"/>
              <a:ext cx="487272" cy="677164"/>
            </a:xfrm>
            <a:custGeom>
              <a:avLst/>
              <a:gdLst/>
              <a:ahLst/>
              <a:cxnLst>
                <a:cxn ang="0">
                  <a:pos x="1491" y="74"/>
                </a:cxn>
                <a:cxn ang="0">
                  <a:pos x="1737" y="313"/>
                </a:cxn>
                <a:cxn ang="0">
                  <a:pos x="2062" y="328"/>
                </a:cxn>
                <a:cxn ang="0">
                  <a:pos x="2106" y="613"/>
                </a:cxn>
                <a:cxn ang="0">
                  <a:pos x="2314" y="713"/>
                </a:cxn>
                <a:cxn ang="0">
                  <a:pos x="2299" y="936"/>
                </a:cxn>
                <a:cxn ang="0">
                  <a:pos x="2525" y="836"/>
                </a:cxn>
                <a:cxn ang="0">
                  <a:pos x="2875" y="718"/>
                </a:cxn>
                <a:cxn ang="0">
                  <a:pos x="3480" y="926"/>
                </a:cxn>
                <a:cxn ang="0">
                  <a:pos x="3617" y="1075"/>
                </a:cxn>
                <a:cxn ang="0">
                  <a:pos x="3214" y="1315"/>
                </a:cxn>
                <a:cxn ang="0">
                  <a:pos x="2939" y="1792"/>
                </a:cxn>
                <a:cxn ang="0">
                  <a:pos x="2964" y="2109"/>
                </a:cxn>
                <a:cxn ang="0">
                  <a:pos x="2924" y="2470"/>
                </a:cxn>
                <a:cxn ang="0">
                  <a:pos x="2905" y="2806"/>
                </a:cxn>
                <a:cxn ang="0">
                  <a:pos x="2991" y="3092"/>
                </a:cxn>
                <a:cxn ang="0">
                  <a:pos x="2526" y="3109"/>
                </a:cxn>
                <a:cxn ang="0">
                  <a:pos x="2185" y="3333"/>
                </a:cxn>
                <a:cxn ang="0">
                  <a:pos x="1726" y="3553"/>
                </a:cxn>
                <a:cxn ang="0">
                  <a:pos x="1532" y="3739"/>
                </a:cxn>
                <a:cxn ang="0">
                  <a:pos x="1294" y="4271"/>
                </a:cxn>
                <a:cxn ang="0">
                  <a:pos x="1339" y="4883"/>
                </a:cxn>
                <a:cxn ang="0">
                  <a:pos x="1156" y="5069"/>
                </a:cxn>
                <a:cxn ang="0">
                  <a:pos x="969" y="4918"/>
                </a:cxn>
                <a:cxn ang="0">
                  <a:pos x="969" y="4707"/>
                </a:cxn>
                <a:cxn ang="0">
                  <a:pos x="793" y="4522"/>
                </a:cxn>
                <a:cxn ang="0">
                  <a:pos x="777" y="4317"/>
                </a:cxn>
                <a:cxn ang="0">
                  <a:pos x="857" y="4061"/>
                </a:cxn>
                <a:cxn ang="0">
                  <a:pos x="1033" y="3927"/>
                </a:cxn>
                <a:cxn ang="0">
                  <a:pos x="784" y="3836"/>
                </a:cxn>
                <a:cxn ang="0">
                  <a:pos x="503" y="3583"/>
                </a:cxn>
                <a:cxn ang="0">
                  <a:pos x="369" y="3407"/>
                </a:cxn>
                <a:cxn ang="0">
                  <a:pos x="501" y="3034"/>
                </a:cxn>
                <a:cxn ang="0">
                  <a:pos x="544" y="2792"/>
                </a:cxn>
                <a:cxn ang="0">
                  <a:pos x="525" y="2431"/>
                </a:cxn>
                <a:cxn ang="0">
                  <a:pos x="250" y="2283"/>
                </a:cxn>
                <a:cxn ang="0">
                  <a:pos x="0" y="2248"/>
                </a:cxn>
                <a:cxn ang="0">
                  <a:pos x="575" y="1759"/>
                </a:cxn>
                <a:cxn ang="0">
                  <a:pos x="955" y="1161"/>
                </a:cxn>
                <a:cxn ang="0">
                  <a:pos x="1295" y="0"/>
                </a:cxn>
              </a:cxnLst>
              <a:rect l="0" t="0" r="r" b="b"/>
              <a:pathLst>
                <a:path w="3633" h="5119">
                  <a:moveTo>
                    <a:pt x="1295" y="0"/>
                  </a:moveTo>
                  <a:lnTo>
                    <a:pt x="1491" y="74"/>
                  </a:lnTo>
                  <a:lnTo>
                    <a:pt x="1683" y="194"/>
                  </a:lnTo>
                  <a:lnTo>
                    <a:pt x="1737" y="313"/>
                  </a:lnTo>
                  <a:lnTo>
                    <a:pt x="1860" y="209"/>
                  </a:lnTo>
                  <a:lnTo>
                    <a:pt x="2062" y="328"/>
                  </a:lnTo>
                  <a:lnTo>
                    <a:pt x="2195" y="503"/>
                  </a:lnTo>
                  <a:lnTo>
                    <a:pt x="2106" y="613"/>
                  </a:lnTo>
                  <a:lnTo>
                    <a:pt x="2225" y="608"/>
                  </a:lnTo>
                  <a:lnTo>
                    <a:pt x="2314" y="713"/>
                  </a:lnTo>
                  <a:lnTo>
                    <a:pt x="2431" y="776"/>
                  </a:lnTo>
                  <a:lnTo>
                    <a:pt x="2299" y="936"/>
                  </a:lnTo>
                  <a:lnTo>
                    <a:pt x="2377" y="956"/>
                  </a:lnTo>
                  <a:lnTo>
                    <a:pt x="2525" y="836"/>
                  </a:lnTo>
                  <a:lnTo>
                    <a:pt x="2756" y="763"/>
                  </a:lnTo>
                  <a:lnTo>
                    <a:pt x="2875" y="718"/>
                  </a:lnTo>
                  <a:lnTo>
                    <a:pt x="3318" y="926"/>
                  </a:lnTo>
                  <a:lnTo>
                    <a:pt x="3480" y="926"/>
                  </a:lnTo>
                  <a:lnTo>
                    <a:pt x="3633" y="926"/>
                  </a:lnTo>
                  <a:lnTo>
                    <a:pt x="3617" y="1075"/>
                  </a:lnTo>
                  <a:lnTo>
                    <a:pt x="3382" y="1285"/>
                  </a:lnTo>
                  <a:lnTo>
                    <a:pt x="3214" y="1315"/>
                  </a:lnTo>
                  <a:lnTo>
                    <a:pt x="3129" y="1513"/>
                  </a:lnTo>
                  <a:lnTo>
                    <a:pt x="2939" y="1792"/>
                  </a:lnTo>
                  <a:lnTo>
                    <a:pt x="3013" y="1899"/>
                  </a:lnTo>
                  <a:lnTo>
                    <a:pt x="2964" y="2109"/>
                  </a:lnTo>
                  <a:lnTo>
                    <a:pt x="3051" y="2256"/>
                  </a:lnTo>
                  <a:lnTo>
                    <a:pt x="2924" y="2470"/>
                  </a:lnTo>
                  <a:lnTo>
                    <a:pt x="2878" y="2641"/>
                  </a:lnTo>
                  <a:lnTo>
                    <a:pt x="2905" y="2806"/>
                  </a:lnTo>
                  <a:lnTo>
                    <a:pt x="3009" y="2912"/>
                  </a:lnTo>
                  <a:lnTo>
                    <a:pt x="2991" y="3092"/>
                  </a:lnTo>
                  <a:lnTo>
                    <a:pt x="2658" y="3184"/>
                  </a:lnTo>
                  <a:lnTo>
                    <a:pt x="2526" y="3109"/>
                  </a:lnTo>
                  <a:lnTo>
                    <a:pt x="2352" y="3152"/>
                  </a:lnTo>
                  <a:lnTo>
                    <a:pt x="2185" y="3333"/>
                  </a:lnTo>
                  <a:lnTo>
                    <a:pt x="1877" y="3544"/>
                  </a:lnTo>
                  <a:lnTo>
                    <a:pt x="1726" y="3553"/>
                  </a:lnTo>
                  <a:lnTo>
                    <a:pt x="1592" y="3624"/>
                  </a:lnTo>
                  <a:lnTo>
                    <a:pt x="1532" y="3739"/>
                  </a:lnTo>
                  <a:lnTo>
                    <a:pt x="1464" y="3967"/>
                  </a:lnTo>
                  <a:lnTo>
                    <a:pt x="1294" y="4271"/>
                  </a:lnTo>
                  <a:lnTo>
                    <a:pt x="1328" y="4564"/>
                  </a:lnTo>
                  <a:lnTo>
                    <a:pt x="1339" y="4883"/>
                  </a:lnTo>
                  <a:lnTo>
                    <a:pt x="1208" y="5119"/>
                  </a:lnTo>
                  <a:lnTo>
                    <a:pt x="1156" y="5069"/>
                  </a:lnTo>
                  <a:lnTo>
                    <a:pt x="1028" y="5047"/>
                  </a:lnTo>
                  <a:lnTo>
                    <a:pt x="969" y="4918"/>
                  </a:lnTo>
                  <a:lnTo>
                    <a:pt x="900" y="4824"/>
                  </a:lnTo>
                  <a:lnTo>
                    <a:pt x="969" y="4707"/>
                  </a:lnTo>
                  <a:lnTo>
                    <a:pt x="825" y="4672"/>
                  </a:lnTo>
                  <a:lnTo>
                    <a:pt x="793" y="4522"/>
                  </a:lnTo>
                  <a:lnTo>
                    <a:pt x="665" y="4391"/>
                  </a:lnTo>
                  <a:lnTo>
                    <a:pt x="777" y="4317"/>
                  </a:lnTo>
                  <a:lnTo>
                    <a:pt x="792" y="4146"/>
                  </a:lnTo>
                  <a:lnTo>
                    <a:pt x="857" y="4061"/>
                  </a:lnTo>
                  <a:lnTo>
                    <a:pt x="1002" y="4050"/>
                  </a:lnTo>
                  <a:lnTo>
                    <a:pt x="1033" y="3927"/>
                  </a:lnTo>
                  <a:lnTo>
                    <a:pt x="1020" y="3811"/>
                  </a:lnTo>
                  <a:lnTo>
                    <a:pt x="784" y="3836"/>
                  </a:lnTo>
                  <a:lnTo>
                    <a:pt x="647" y="3731"/>
                  </a:lnTo>
                  <a:lnTo>
                    <a:pt x="503" y="3583"/>
                  </a:lnTo>
                  <a:lnTo>
                    <a:pt x="485" y="3454"/>
                  </a:lnTo>
                  <a:lnTo>
                    <a:pt x="369" y="3407"/>
                  </a:lnTo>
                  <a:lnTo>
                    <a:pt x="473" y="3268"/>
                  </a:lnTo>
                  <a:lnTo>
                    <a:pt x="501" y="3034"/>
                  </a:lnTo>
                  <a:lnTo>
                    <a:pt x="590" y="2911"/>
                  </a:lnTo>
                  <a:lnTo>
                    <a:pt x="544" y="2792"/>
                  </a:lnTo>
                  <a:lnTo>
                    <a:pt x="515" y="2611"/>
                  </a:lnTo>
                  <a:lnTo>
                    <a:pt x="525" y="2431"/>
                  </a:lnTo>
                  <a:lnTo>
                    <a:pt x="378" y="2356"/>
                  </a:lnTo>
                  <a:lnTo>
                    <a:pt x="250" y="2283"/>
                  </a:lnTo>
                  <a:lnTo>
                    <a:pt x="143" y="2310"/>
                  </a:lnTo>
                  <a:lnTo>
                    <a:pt x="0" y="2248"/>
                  </a:lnTo>
                  <a:lnTo>
                    <a:pt x="378" y="1913"/>
                  </a:lnTo>
                  <a:lnTo>
                    <a:pt x="575" y="1759"/>
                  </a:lnTo>
                  <a:lnTo>
                    <a:pt x="807" y="1325"/>
                  </a:lnTo>
                  <a:lnTo>
                    <a:pt x="955" y="1161"/>
                  </a:lnTo>
                  <a:lnTo>
                    <a:pt x="1195" y="517"/>
                  </a:lnTo>
                  <a:lnTo>
                    <a:pt x="1295" y="0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1" name="Freeform 42">
              <a:extLst>
                <a:ext uri="{FF2B5EF4-FFF2-40B4-BE49-F238E27FC236}">
                  <a16:creationId xmlns:a16="http://schemas.microsoft.com/office/drawing/2014/main" id="{86AFAF79-5A9B-46FA-B68D-5C64FC20D96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1205" y="1530629"/>
              <a:ext cx="415614" cy="601924"/>
            </a:xfrm>
            <a:custGeom>
              <a:avLst/>
              <a:gdLst/>
              <a:ahLst/>
              <a:cxnLst>
                <a:cxn ang="0">
                  <a:pos x="2005" y="20"/>
                </a:cxn>
                <a:cxn ang="0">
                  <a:pos x="2163" y="95"/>
                </a:cxn>
                <a:cxn ang="0">
                  <a:pos x="2116" y="439"/>
                </a:cxn>
                <a:cxn ang="0">
                  <a:pos x="2246" y="694"/>
                </a:cxn>
                <a:cxn ang="0">
                  <a:pos x="2269" y="1289"/>
                </a:cxn>
                <a:cxn ang="0">
                  <a:pos x="2477" y="1839"/>
                </a:cxn>
                <a:cxn ang="0">
                  <a:pos x="2375" y="2090"/>
                </a:cxn>
                <a:cxn ang="0">
                  <a:pos x="2393" y="2402"/>
                </a:cxn>
                <a:cxn ang="0">
                  <a:pos x="2196" y="2537"/>
                </a:cxn>
                <a:cxn ang="0">
                  <a:pos x="1828" y="2921"/>
                </a:cxn>
                <a:cxn ang="0">
                  <a:pos x="1584" y="2945"/>
                </a:cxn>
                <a:cxn ang="0">
                  <a:pos x="1281" y="2970"/>
                </a:cxn>
                <a:cxn ang="0">
                  <a:pos x="1119" y="2953"/>
                </a:cxn>
                <a:cxn ang="0">
                  <a:pos x="939" y="3006"/>
                </a:cxn>
                <a:cxn ang="0">
                  <a:pos x="1001" y="3276"/>
                </a:cxn>
                <a:cxn ang="0">
                  <a:pos x="804" y="3539"/>
                </a:cxn>
                <a:cxn ang="0">
                  <a:pos x="576" y="3575"/>
                </a:cxn>
                <a:cxn ang="0">
                  <a:pos x="316" y="3599"/>
                </a:cxn>
                <a:cxn ang="0">
                  <a:pos x="197" y="3389"/>
                </a:cxn>
                <a:cxn ang="0">
                  <a:pos x="0" y="3356"/>
                </a:cxn>
                <a:cxn ang="0">
                  <a:pos x="96" y="2921"/>
                </a:cxn>
                <a:cxn ang="0">
                  <a:pos x="202" y="2438"/>
                </a:cxn>
                <a:cxn ang="0">
                  <a:pos x="304" y="2163"/>
                </a:cxn>
                <a:cxn ang="0">
                  <a:pos x="533" y="2095"/>
                </a:cxn>
                <a:cxn ang="0">
                  <a:pos x="911" y="1784"/>
                </a:cxn>
                <a:cxn ang="0">
                  <a:pos x="1159" y="1808"/>
                </a:cxn>
                <a:cxn ang="0">
                  <a:pos x="1438" y="1588"/>
                </a:cxn>
                <a:cxn ang="0">
                  <a:pos x="1336" y="1373"/>
                </a:cxn>
                <a:cxn ang="0">
                  <a:pos x="1474" y="1065"/>
                </a:cxn>
                <a:cxn ang="0">
                  <a:pos x="1442" y="778"/>
                </a:cxn>
                <a:cxn ang="0">
                  <a:pos x="1537" y="467"/>
                </a:cxn>
                <a:cxn ang="0">
                  <a:pos x="1738" y="287"/>
                </a:cxn>
                <a:cxn ang="0">
                  <a:pos x="1938" y="0"/>
                </a:cxn>
              </a:cxnLst>
              <a:rect l="0" t="0" r="r" b="b"/>
              <a:pathLst>
                <a:path w="2477" h="3635">
                  <a:moveTo>
                    <a:pt x="1938" y="0"/>
                  </a:moveTo>
                  <a:lnTo>
                    <a:pt x="2005" y="20"/>
                  </a:lnTo>
                  <a:lnTo>
                    <a:pt x="2076" y="84"/>
                  </a:lnTo>
                  <a:lnTo>
                    <a:pt x="2163" y="95"/>
                  </a:lnTo>
                  <a:lnTo>
                    <a:pt x="2087" y="287"/>
                  </a:lnTo>
                  <a:lnTo>
                    <a:pt x="2116" y="439"/>
                  </a:lnTo>
                  <a:lnTo>
                    <a:pt x="2174" y="588"/>
                  </a:lnTo>
                  <a:lnTo>
                    <a:pt x="2246" y="694"/>
                  </a:lnTo>
                  <a:lnTo>
                    <a:pt x="2171" y="810"/>
                  </a:lnTo>
                  <a:lnTo>
                    <a:pt x="2269" y="1289"/>
                  </a:lnTo>
                  <a:lnTo>
                    <a:pt x="2325" y="1653"/>
                  </a:lnTo>
                  <a:lnTo>
                    <a:pt x="2477" y="1839"/>
                  </a:lnTo>
                  <a:lnTo>
                    <a:pt x="2400" y="1950"/>
                  </a:lnTo>
                  <a:lnTo>
                    <a:pt x="2375" y="2090"/>
                  </a:lnTo>
                  <a:lnTo>
                    <a:pt x="2340" y="2234"/>
                  </a:lnTo>
                  <a:lnTo>
                    <a:pt x="2393" y="2402"/>
                  </a:lnTo>
                  <a:lnTo>
                    <a:pt x="2324" y="2478"/>
                  </a:lnTo>
                  <a:lnTo>
                    <a:pt x="2196" y="2537"/>
                  </a:lnTo>
                  <a:lnTo>
                    <a:pt x="2041" y="2681"/>
                  </a:lnTo>
                  <a:lnTo>
                    <a:pt x="1828" y="2921"/>
                  </a:lnTo>
                  <a:lnTo>
                    <a:pt x="1734" y="2909"/>
                  </a:lnTo>
                  <a:lnTo>
                    <a:pt x="1584" y="2945"/>
                  </a:lnTo>
                  <a:lnTo>
                    <a:pt x="1413" y="3048"/>
                  </a:lnTo>
                  <a:lnTo>
                    <a:pt x="1281" y="2970"/>
                  </a:lnTo>
                  <a:lnTo>
                    <a:pt x="1194" y="3003"/>
                  </a:lnTo>
                  <a:lnTo>
                    <a:pt x="1119" y="2953"/>
                  </a:lnTo>
                  <a:lnTo>
                    <a:pt x="1029" y="2952"/>
                  </a:lnTo>
                  <a:lnTo>
                    <a:pt x="939" y="3006"/>
                  </a:lnTo>
                  <a:lnTo>
                    <a:pt x="1002" y="3123"/>
                  </a:lnTo>
                  <a:lnTo>
                    <a:pt x="1001" y="3276"/>
                  </a:lnTo>
                  <a:lnTo>
                    <a:pt x="946" y="3376"/>
                  </a:lnTo>
                  <a:lnTo>
                    <a:pt x="804" y="3539"/>
                  </a:lnTo>
                  <a:lnTo>
                    <a:pt x="674" y="3495"/>
                  </a:lnTo>
                  <a:lnTo>
                    <a:pt x="576" y="3575"/>
                  </a:lnTo>
                  <a:lnTo>
                    <a:pt x="438" y="3635"/>
                  </a:lnTo>
                  <a:lnTo>
                    <a:pt x="316" y="3599"/>
                  </a:lnTo>
                  <a:lnTo>
                    <a:pt x="245" y="3519"/>
                  </a:lnTo>
                  <a:lnTo>
                    <a:pt x="197" y="3389"/>
                  </a:lnTo>
                  <a:lnTo>
                    <a:pt x="51" y="3401"/>
                  </a:lnTo>
                  <a:lnTo>
                    <a:pt x="0" y="3356"/>
                  </a:lnTo>
                  <a:lnTo>
                    <a:pt x="103" y="3168"/>
                  </a:lnTo>
                  <a:lnTo>
                    <a:pt x="96" y="2921"/>
                  </a:lnTo>
                  <a:lnTo>
                    <a:pt x="68" y="2681"/>
                  </a:lnTo>
                  <a:lnTo>
                    <a:pt x="202" y="2438"/>
                  </a:lnTo>
                  <a:lnTo>
                    <a:pt x="257" y="2250"/>
                  </a:lnTo>
                  <a:lnTo>
                    <a:pt x="304" y="2163"/>
                  </a:lnTo>
                  <a:lnTo>
                    <a:pt x="411" y="2103"/>
                  </a:lnTo>
                  <a:lnTo>
                    <a:pt x="533" y="2095"/>
                  </a:lnTo>
                  <a:lnTo>
                    <a:pt x="781" y="1927"/>
                  </a:lnTo>
                  <a:lnTo>
                    <a:pt x="911" y="1784"/>
                  </a:lnTo>
                  <a:lnTo>
                    <a:pt x="1052" y="1748"/>
                  </a:lnTo>
                  <a:lnTo>
                    <a:pt x="1159" y="1808"/>
                  </a:lnTo>
                  <a:lnTo>
                    <a:pt x="1427" y="1732"/>
                  </a:lnTo>
                  <a:lnTo>
                    <a:pt x="1438" y="1588"/>
                  </a:lnTo>
                  <a:lnTo>
                    <a:pt x="1356" y="1504"/>
                  </a:lnTo>
                  <a:lnTo>
                    <a:pt x="1336" y="1373"/>
                  </a:lnTo>
                  <a:lnTo>
                    <a:pt x="1371" y="1233"/>
                  </a:lnTo>
                  <a:lnTo>
                    <a:pt x="1474" y="1065"/>
                  </a:lnTo>
                  <a:lnTo>
                    <a:pt x="1403" y="946"/>
                  </a:lnTo>
                  <a:lnTo>
                    <a:pt x="1442" y="778"/>
                  </a:lnTo>
                  <a:lnTo>
                    <a:pt x="1383" y="694"/>
                  </a:lnTo>
                  <a:lnTo>
                    <a:pt x="1537" y="467"/>
                  </a:lnTo>
                  <a:lnTo>
                    <a:pt x="1604" y="311"/>
                  </a:lnTo>
                  <a:lnTo>
                    <a:pt x="1738" y="287"/>
                  </a:lnTo>
                  <a:lnTo>
                    <a:pt x="1923" y="120"/>
                  </a:lnTo>
                  <a:lnTo>
                    <a:pt x="1938" y="0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2" name="Freeform 43">
              <a:extLst>
                <a:ext uri="{FF2B5EF4-FFF2-40B4-BE49-F238E27FC236}">
                  <a16:creationId xmlns:a16="http://schemas.microsoft.com/office/drawing/2014/main" id="{07F64837-0F21-480F-B39D-BCFA14EEE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1432" y="1533316"/>
              <a:ext cx="300962" cy="383368"/>
            </a:xfrm>
            <a:custGeom>
              <a:avLst/>
              <a:gdLst/>
              <a:ahLst/>
              <a:cxnLst>
                <a:cxn ang="0">
                  <a:pos x="75" y="84"/>
                </a:cxn>
                <a:cxn ang="0">
                  <a:pos x="260" y="60"/>
                </a:cxn>
                <a:cxn ang="0">
                  <a:pos x="531" y="0"/>
                </a:cxn>
                <a:cxn ang="0">
                  <a:pos x="827" y="140"/>
                </a:cxn>
                <a:cxn ang="0">
                  <a:pos x="1268" y="439"/>
                </a:cxn>
                <a:cxn ang="0">
                  <a:pos x="1417" y="634"/>
                </a:cxn>
                <a:cxn ang="0">
                  <a:pos x="1575" y="810"/>
                </a:cxn>
                <a:cxn ang="0">
                  <a:pos x="1740" y="870"/>
                </a:cxn>
                <a:cxn ang="0">
                  <a:pos x="1795" y="958"/>
                </a:cxn>
                <a:cxn ang="0">
                  <a:pos x="1728" y="993"/>
                </a:cxn>
                <a:cxn ang="0">
                  <a:pos x="1618" y="981"/>
                </a:cxn>
                <a:cxn ang="0">
                  <a:pos x="1527" y="1113"/>
                </a:cxn>
                <a:cxn ang="0">
                  <a:pos x="1417" y="1293"/>
                </a:cxn>
                <a:cxn ang="0">
                  <a:pos x="1291" y="1492"/>
                </a:cxn>
                <a:cxn ang="0">
                  <a:pos x="1197" y="1508"/>
                </a:cxn>
                <a:cxn ang="0">
                  <a:pos x="1175" y="1638"/>
                </a:cxn>
                <a:cxn ang="0">
                  <a:pos x="1145" y="1803"/>
                </a:cxn>
                <a:cxn ang="0">
                  <a:pos x="1079" y="1867"/>
                </a:cxn>
                <a:cxn ang="0">
                  <a:pos x="1127" y="2046"/>
                </a:cxn>
                <a:cxn ang="0">
                  <a:pos x="1113" y="2210"/>
                </a:cxn>
                <a:cxn ang="0">
                  <a:pos x="1020" y="2234"/>
                </a:cxn>
                <a:cxn ang="0">
                  <a:pos x="968" y="2318"/>
                </a:cxn>
                <a:cxn ang="0">
                  <a:pos x="724" y="2091"/>
                </a:cxn>
                <a:cxn ang="0">
                  <a:pos x="606" y="2071"/>
                </a:cxn>
                <a:cxn ang="0">
                  <a:pos x="441" y="2115"/>
                </a:cxn>
                <a:cxn ang="0">
                  <a:pos x="287" y="2079"/>
                </a:cxn>
                <a:cxn ang="0">
                  <a:pos x="311" y="1939"/>
                </a:cxn>
                <a:cxn ang="0">
                  <a:pos x="390" y="1827"/>
                </a:cxn>
                <a:cxn ang="0">
                  <a:pos x="236" y="1640"/>
                </a:cxn>
                <a:cxn ang="0">
                  <a:pos x="181" y="1277"/>
                </a:cxn>
                <a:cxn ang="0">
                  <a:pos x="83" y="798"/>
                </a:cxn>
                <a:cxn ang="0">
                  <a:pos x="157" y="682"/>
                </a:cxn>
                <a:cxn ang="0">
                  <a:pos x="87" y="575"/>
                </a:cxn>
                <a:cxn ang="0">
                  <a:pos x="28" y="431"/>
                </a:cxn>
                <a:cxn ang="0">
                  <a:pos x="0" y="275"/>
                </a:cxn>
                <a:cxn ang="0">
                  <a:pos x="75" y="84"/>
                </a:cxn>
              </a:cxnLst>
              <a:rect l="0" t="0" r="r" b="b"/>
              <a:pathLst>
                <a:path w="1795" h="2318">
                  <a:moveTo>
                    <a:pt x="75" y="84"/>
                  </a:moveTo>
                  <a:lnTo>
                    <a:pt x="260" y="60"/>
                  </a:lnTo>
                  <a:lnTo>
                    <a:pt x="531" y="0"/>
                  </a:lnTo>
                  <a:lnTo>
                    <a:pt x="827" y="140"/>
                  </a:lnTo>
                  <a:lnTo>
                    <a:pt x="1268" y="439"/>
                  </a:lnTo>
                  <a:lnTo>
                    <a:pt x="1417" y="634"/>
                  </a:lnTo>
                  <a:lnTo>
                    <a:pt x="1575" y="810"/>
                  </a:lnTo>
                  <a:lnTo>
                    <a:pt x="1740" y="870"/>
                  </a:lnTo>
                  <a:lnTo>
                    <a:pt x="1795" y="958"/>
                  </a:lnTo>
                  <a:lnTo>
                    <a:pt x="1728" y="993"/>
                  </a:lnTo>
                  <a:lnTo>
                    <a:pt x="1618" y="981"/>
                  </a:lnTo>
                  <a:lnTo>
                    <a:pt x="1527" y="1113"/>
                  </a:lnTo>
                  <a:lnTo>
                    <a:pt x="1417" y="1293"/>
                  </a:lnTo>
                  <a:lnTo>
                    <a:pt x="1291" y="1492"/>
                  </a:lnTo>
                  <a:lnTo>
                    <a:pt x="1197" y="1508"/>
                  </a:lnTo>
                  <a:lnTo>
                    <a:pt x="1175" y="1638"/>
                  </a:lnTo>
                  <a:lnTo>
                    <a:pt x="1145" y="1803"/>
                  </a:lnTo>
                  <a:lnTo>
                    <a:pt x="1079" y="1867"/>
                  </a:lnTo>
                  <a:lnTo>
                    <a:pt x="1127" y="2046"/>
                  </a:lnTo>
                  <a:lnTo>
                    <a:pt x="1113" y="2210"/>
                  </a:lnTo>
                  <a:lnTo>
                    <a:pt x="1020" y="2234"/>
                  </a:lnTo>
                  <a:lnTo>
                    <a:pt x="968" y="2318"/>
                  </a:lnTo>
                  <a:lnTo>
                    <a:pt x="724" y="2091"/>
                  </a:lnTo>
                  <a:lnTo>
                    <a:pt x="606" y="2071"/>
                  </a:lnTo>
                  <a:lnTo>
                    <a:pt x="441" y="2115"/>
                  </a:lnTo>
                  <a:lnTo>
                    <a:pt x="287" y="2079"/>
                  </a:lnTo>
                  <a:lnTo>
                    <a:pt x="311" y="1939"/>
                  </a:lnTo>
                  <a:lnTo>
                    <a:pt x="390" y="1827"/>
                  </a:lnTo>
                  <a:lnTo>
                    <a:pt x="236" y="1640"/>
                  </a:lnTo>
                  <a:lnTo>
                    <a:pt x="181" y="1277"/>
                  </a:lnTo>
                  <a:lnTo>
                    <a:pt x="83" y="798"/>
                  </a:lnTo>
                  <a:lnTo>
                    <a:pt x="157" y="682"/>
                  </a:lnTo>
                  <a:lnTo>
                    <a:pt x="87" y="575"/>
                  </a:lnTo>
                  <a:lnTo>
                    <a:pt x="28" y="431"/>
                  </a:lnTo>
                  <a:lnTo>
                    <a:pt x="0" y="275"/>
                  </a:lnTo>
                  <a:lnTo>
                    <a:pt x="75" y="84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3" name="Freeform 44">
              <a:extLst>
                <a:ext uri="{FF2B5EF4-FFF2-40B4-BE49-F238E27FC236}">
                  <a16:creationId xmlns:a16="http://schemas.microsoft.com/office/drawing/2014/main" id="{BADA40B5-5878-4259-B317-D76BAC25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9239" y="2049251"/>
              <a:ext cx="127192" cy="151377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220" y="5"/>
                </a:cxn>
                <a:cxn ang="0">
                  <a:pos x="546" y="135"/>
                </a:cxn>
                <a:cxn ang="0">
                  <a:pos x="723" y="289"/>
                </a:cxn>
                <a:cxn ang="0">
                  <a:pos x="950" y="513"/>
                </a:cxn>
                <a:cxn ang="0">
                  <a:pos x="678" y="673"/>
                </a:cxn>
                <a:cxn ang="0">
                  <a:pos x="521" y="881"/>
                </a:cxn>
                <a:cxn ang="0">
                  <a:pos x="413" y="1031"/>
                </a:cxn>
                <a:cxn ang="0">
                  <a:pos x="368" y="1148"/>
                </a:cxn>
                <a:cxn ang="0">
                  <a:pos x="237" y="1111"/>
                </a:cxn>
                <a:cxn ang="0">
                  <a:pos x="88" y="991"/>
                </a:cxn>
                <a:cxn ang="0">
                  <a:pos x="19" y="811"/>
                </a:cxn>
                <a:cxn ang="0">
                  <a:pos x="0" y="625"/>
                </a:cxn>
                <a:cxn ang="0">
                  <a:pos x="151" y="629"/>
                </a:cxn>
                <a:cxn ang="0">
                  <a:pos x="234" y="553"/>
                </a:cxn>
                <a:cxn ang="0">
                  <a:pos x="268" y="281"/>
                </a:cxn>
                <a:cxn ang="0">
                  <a:pos x="150" y="120"/>
                </a:cxn>
                <a:cxn ang="0">
                  <a:pos x="108" y="0"/>
                </a:cxn>
              </a:cxnLst>
              <a:rect l="0" t="0" r="r" b="b"/>
              <a:pathLst>
                <a:path w="950" h="1148">
                  <a:moveTo>
                    <a:pt x="108" y="0"/>
                  </a:moveTo>
                  <a:lnTo>
                    <a:pt x="220" y="5"/>
                  </a:lnTo>
                  <a:lnTo>
                    <a:pt x="546" y="135"/>
                  </a:lnTo>
                  <a:lnTo>
                    <a:pt x="723" y="289"/>
                  </a:lnTo>
                  <a:lnTo>
                    <a:pt x="950" y="513"/>
                  </a:lnTo>
                  <a:lnTo>
                    <a:pt x="678" y="673"/>
                  </a:lnTo>
                  <a:lnTo>
                    <a:pt x="521" y="881"/>
                  </a:lnTo>
                  <a:lnTo>
                    <a:pt x="413" y="1031"/>
                  </a:lnTo>
                  <a:lnTo>
                    <a:pt x="368" y="1148"/>
                  </a:lnTo>
                  <a:lnTo>
                    <a:pt x="237" y="1111"/>
                  </a:lnTo>
                  <a:lnTo>
                    <a:pt x="88" y="991"/>
                  </a:lnTo>
                  <a:lnTo>
                    <a:pt x="19" y="811"/>
                  </a:lnTo>
                  <a:lnTo>
                    <a:pt x="0" y="625"/>
                  </a:lnTo>
                  <a:lnTo>
                    <a:pt x="151" y="629"/>
                  </a:lnTo>
                  <a:lnTo>
                    <a:pt x="234" y="553"/>
                  </a:lnTo>
                  <a:lnTo>
                    <a:pt x="268" y="281"/>
                  </a:lnTo>
                  <a:lnTo>
                    <a:pt x="150" y="12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4"/>
            </a:solidFill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4" name="Freeform 45">
              <a:extLst>
                <a:ext uri="{FF2B5EF4-FFF2-40B4-BE49-F238E27FC236}">
                  <a16:creationId xmlns:a16="http://schemas.microsoft.com/office/drawing/2014/main" id="{E34132E3-0F3D-4DF1-9AC8-21FEF4151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343" y="1990134"/>
              <a:ext cx="227513" cy="127192"/>
            </a:xfrm>
            <a:custGeom>
              <a:avLst/>
              <a:gdLst/>
              <a:ahLst/>
              <a:cxnLst>
                <a:cxn ang="0">
                  <a:pos x="1359" y="56"/>
                </a:cxn>
                <a:cxn ang="0">
                  <a:pos x="1225" y="24"/>
                </a:cxn>
                <a:cxn ang="0">
                  <a:pos x="1111" y="36"/>
                </a:cxn>
                <a:cxn ang="0">
                  <a:pos x="1004" y="0"/>
                </a:cxn>
                <a:cxn ang="0">
                  <a:pos x="882" y="128"/>
                </a:cxn>
                <a:cxn ang="0">
                  <a:pos x="744" y="203"/>
                </a:cxn>
                <a:cxn ang="0">
                  <a:pos x="516" y="188"/>
                </a:cxn>
                <a:cxn ang="0">
                  <a:pos x="355" y="60"/>
                </a:cxn>
                <a:cxn ang="0">
                  <a:pos x="236" y="0"/>
                </a:cxn>
                <a:cxn ang="0">
                  <a:pos x="0" y="88"/>
                </a:cxn>
                <a:cxn ang="0">
                  <a:pos x="95" y="355"/>
                </a:cxn>
                <a:cxn ang="0">
                  <a:pos x="186" y="360"/>
                </a:cxn>
                <a:cxn ang="0">
                  <a:pos x="444" y="463"/>
                </a:cxn>
                <a:cxn ang="0">
                  <a:pos x="599" y="598"/>
                </a:cxn>
                <a:cxn ang="0">
                  <a:pos x="768" y="766"/>
                </a:cxn>
                <a:cxn ang="0">
                  <a:pos x="1016" y="491"/>
                </a:cxn>
                <a:cxn ang="0">
                  <a:pos x="1225" y="287"/>
                </a:cxn>
                <a:cxn ang="0">
                  <a:pos x="1359" y="56"/>
                </a:cxn>
              </a:cxnLst>
              <a:rect l="0" t="0" r="r" b="b"/>
              <a:pathLst>
                <a:path w="1359" h="766">
                  <a:moveTo>
                    <a:pt x="1359" y="56"/>
                  </a:moveTo>
                  <a:lnTo>
                    <a:pt x="1225" y="24"/>
                  </a:lnTo>
                  <a:lnTo>
                    <a:pt x="1111" y="36"/>
                  </a:lnTo>
                  <a:lnTo>
                    <a:pt x="1004" y="0"/>
                  </a:lnTo>
                  <a:lnTo>
                    <a:pt x="882" y="128"/>
                  </a:lnTo>
                  <a:lnTo>
                    <a:pt x="744" y="203"/>
                  </a:lnTo>
                  <a:lnTo>
                    <a:pt x="516" y="188"/>
                  </a:lnTo>
                  <a:lnTo>
                    <a:pt x="355" y="60"/>
                  </a:lnTo>
                  <a:lnTo>
                    <a:pt x="236" y="0"/>
                  </a:lnTo>
                  <a:lnTo>
                    <a:pt x="0" y="88"/>
                  </a:lnTo>
                  <a:lnTo>
                    <a:pt x="95" y="355"/>
                  </a:lnTo>
                  <a:lnTo>
                    <a:pt x="186" y="360"/>
                  </a:lnTo>
                  <a:lnTo>
                    <a:pt x="444" y="463"/>
                  </a:lnTo>
                  <a:lnTo>
                    <a:pt x="599" y="598"/>
                  </a:lnTo>
                  <a:lnTo>
                    <a:pt x="768" y="766"/>
                  </a:lnTo>
                  <a:lnTo>
                    <a:pt x="1016" y="491"/>
                  </a:lnTo>
                  <a:lnTo>
                    <a:pt x="1225" y="287"/>
                  </a:lnTo>
                  <a:lnTo>
                    <a:pt x="1359" y="56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5" name="Freeform 46">
              <a:extLst>
                <a:ext uri="{FF2B5EF4-FFF2-40B4-BE49-F238E27FC236}">
                  <a16:creationId xmlns:a16="http://schemas.microsoft.com/office/drawing/2014/main" id="{F6A7FDCB-4D1B-4F01-9162-7AF23CE2A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4266" y="1862941"/>
              <a:ext cx="467566" cy="166604"/>
            </a:xfrm>
            <a:custGeom>
              <a:avLst/>
              <a:gdLst/>
              <a:ahLst/>
              <a:cxnLst>
                <a:cxn ang="0">
                  <a:pos x="1155" y="216"/>
                </a:cxn>
                <a:cxn ang="0">
                  <a:pos x="1212" y="267"/>
                </a:cxn>
                <a:cxn ang="0">
                  <a:pos x="1296" y="242"/>
                </a:cxn>
                <a:cxn ang="0">
                  <a:pos x="1369" y="326"/>
                </a:cxn>
                <a:cxn ang="0">
                  <a:pos x="1495" y="255"/>
                </a:cxn>
                <a:cxn ang="0">
                  <a:pos x="1602" y="148"/>
                </a:cxn>
                <a:cxn ang="0">
                  <a:pos x="1736" y="52"/>
                </a:cxn>
                <a:cxn ang="0">
                  <a:pos x="1771" y="160"/>
                </a:cxn>
                <a:cxn ang="0">
                  <a:pos x="1783" y="347"/>
                </a:cxn>
                <a:cxn ang="0">
                  <a:pos x="1810" y="495"/>
                </a:cxn>
                <a:cxn ang="0">
                  <a:pos x="1944" y="479"/>
                </a:cxn>
                <a:cxn ang="0">
                  <a:pos x="2055" y="339"/>
                </a:cxn>
                <a:cxn ang="0">
                  <a:pos x="2267" y="323"/>
                </a:cxn>
                <a:cxn ang="0">
                  <a:pos x="2417" y="251"/>
                </a:cxn>
                <a:cxn ang="0">
                  <a:pos x="2523" y="136"/>
                </a:cxn>
                <a:cxn ang="0">
                  <a:pos x="2665" y="12"/>
                </a:cxn>
                <a:cxn ang="0">
                  <a:pos x="2783" y="0"/>
                </a:cxn>
                <a:cxn ang="0">
                  <a:pos x="2787" y="275"/>
                </a:cxn>
                <a:cxn ang="0">
                  <a:pos x="2775" y="483"/>
                </a:cxn>
                <a:cxn ang="0">
                  <a:pos x="2704" y="658"/>
                </a:cxn>
                <a:cxn ang="0">
                  <a:pos x="2634" y="827"/>
                </a:cxn>
                <a:cxn ang="0">
                  <a:pos x="2503" y="795"/>
                </a:cxn>
                <a:cxn ang="0">
                  <a:pos x="2385" y="806"/>
                </a:cxn>
                <a:cxn ang="0">
                  <a:pos x="2278" y="771"/>
                </a:cxn>
                <a:cxn ang="0">
                  <a:pos x="2160" y="897"/>
                </a:cxn>
                <a:cxn ang="0">
                  <a:pos x="2022" y="972"/>
                </a:cxn>
                <a:cxn ang="0">
                  <a:pos x="1791" y="959"/>
                </a:cxn>
                <a:cxn ang="0">
                  <a:pos x="1633" y="833"/>
                </a:cxn>
                <a:cxn ang="0">
                  <a:pos x="1513" y="771"/>
                </a:cxn>
                <a:cxn ang="0">
                  <a:pos x="1275" y="857"/>
                </a:cxn>
                <a:cxn ang="0">
                  <a:pos x="1168" y="863"/>
                </a:cxn>
                <a:cxn ang="0">
                  <a:pos x="1074" y="804"/>
                </a:cxn>
                <a:cxn ang="0">
                  <a:pos x="810" y="623"/>
                </a:cxn>
                <a:cxn ang="0">
                  <a:pos x="637" y="734"/>
                </a:cxn>
                <a:cxn ang="0">
                  <a:pos x="590" y="841"/>
                </a:cxn>
                <a:cxn ang="0">
                  <a:pos x="447" y="863"/>
                </a:cxn>
                <a:cxn ang="0">
                  <a:pos x="402" y="968"/>
                </a:cxn>
                <a:cxn ang="0">
                  <a:pos x="267" y="1009"/>
                </a:cxn>
                <a:cxn ang="0">
                  <a:pos x="258" y="927"/>
                </a:cxn>
                <a:cxn ang="0">
                  <a:pos x="184" y="849"/>
                </a:cxn>
                <a:cxn ang="0">
                  <a:pos x="184" y="744"/>
                </a:cxn>
                <a:cxn ang="0">
                  <a:pos x="0" y="671"/>
                </a:cxn>
                <a:cxn ang="0">
                  <a:pos x="153" y="530"/>
                </a:cxn>
                <a:cxn ang="0">
                  <a:pos x="279" y="471"/>
                </a:cxn>
                <a:cxn ang="0">
                  <a:pos x="350" y="395"/>
                </a:cxn>
                <a:cxn ang="0">
                  <a:pos x="294" y="231"/>
                </a:cxn>
                <a:cxn ang="0">
                  <a:pos x="330" y="84"/>
                </a:cxn>
                <a:cxn ang="0">
                  <a:pos x="483" y="120"/>
                </a:cxn>
                <a:cxn ang="0">
                  <a:pos x="651" y="75"/>
                </a:cxn>
                <a:cxn ang="0">
                  <a:pos x="769" y="95"/>
                </a:cxn>
                <a:cxn ang="0">
                  <a:pos x="1011" y="323"/>
                </a:cxn>
                <a:cxn ang="0">
                  <a:pos x="1060" y="240"/>
                </a:cxn>
                <a:cxn ang="0">
                  <a:pos x="1155" y="216"/>
                </a:cxn>
              </a:cxnLst>
              <a:rect l="0" t="0" r="r" b="b"/>
              <a:pathLst>
                <a:path w="2787" h="1009">
                  <a:moveTo>
                    <a:pt x="1155" y="216"/>
                  </a:moveTo>
                  <a:lnTo>
                    <a:pt x="1212" y="267"/>
                  </a:lnTo>
                  <a:lnTo>
                    <a:pt x="1296" y="242"/>
                  </a:lnTo>
                  <a:lnTo>
                    <a:pt x="1369" y="326"/>
                  </a:lnTo>
                  <a:lnTo>
                    <a:pt x="1495" y="255"/>
                  </a:lnTo>
                  <a:lnTo>
                    <a:pt x="1602" y="148"/>
                  </a:lnTo>
                  <a:lnTo>
                    <a:pt x="1736" y="52"/>
                  </a:lnTo>
                  <a:lnTo>
                    <a:pt x="1771" y="160"/>
                  </a:lnTo>
                  <a:lnTo>
                    <a:pt x="1783" y="347"/>
                  </a:lnTo>
                  <a:lnTo>
                    <a:pt x="1810" y="495"/>
                  </a:lnTo>
                  <a:lnTo>
                    <a:pt x="1944" y="479"/>
                  </a:lnTo>
                  <a:lnTo>
                    <a:pt x="2055" y="339"/>
                  </a:lnTo>
                  <a:lnTo>
                    <a:pt x="2267" y="323"/>
                  </a:lnTo>
                  <a:lnTo>
                    <a:pt x="2417" y="251"/>
                  </a:lnTo>
                  <a:lnTo>
                    <a:pt x="2523" y="136"/>
                  </a:lnTo>
                  <a:lnTo>
                    <a:pt x="2665" y="12"/>
                  </a:lnTo>
                  <a:lnTo>
                    <a:pt x="2783" y="0"/>
                  </a:lnTo>
                  <a:lnTo>
                    <a:pt x="2787" y="275"/>
                  </a:lnTo>
                  <a:lnTo>
                    <a:pt x="2775" y="483"/>
                  </a:lnTo>
                  <a:lnTo>
                    <a:pt x="2704" y="658"/>
                  </a:lnTo>
                  <a:lnTo>
                    <a:pt x="2634" y="827"/>
                  </a:lnTo>
                  <a:lnTo>
                    <a:pt x="2503" y="795"/>
                  </a:lnTo>
                  <a:lnTo>
                    <a:pt x="2385" y="806"/>
                  </a:lnTo>
                  <a:lnTo>
                    <a:pt x="2278" y="771"/>
                  </a:lnTo>
                  <a:lnTo>
                    <a:pt x="2160" y="897"/>
                  </a:lnTo>
                  <a:lnTo>
                    <a:pt x="2022" y="972"/>
                  </a:lnTo>
                  <a:lnTo>
                    <a:pt x="1791" y="959"/>
                  </a:lnTo>
                  <a:lnTo>
                    <a:pt x="1633" y="833"/>
                  </a:lnTo>
                  <a:lnTo>
                    <a:pt x="1513" y="771"/>
                  </a:lnTo>
                  <a:lnTo>
                    <a:pt x="1275" y="857"/>
                  </a:lnTo>
                  <a:lnTo>
                    <a:pt x="1168" y="863"/>
                  </a:lnTo>
                  <a:lnTo>
                    <a:pt x="1074" y="804"/>
                  </a:lnTo>
                  <a:lnTo>
                    <a:pt x="810" y="623"/>
                  </a:lnTo>
                  <a:lnTo>
                    <a:pt x="637" y="734"/>
                  </a:lnTo>
                  <a:lnTo>
                    <a:pt x="590" y="841"/>
                  </a:lnTo>
                  <a:lnTo>
                    <a:pt x="447" y="863"/>
                  </a:lnTo>
                  <a:lnTo>
                    <a:pt x="402" y="968"/>
                  </a:lnTo>
                  <a:lnTo>
                    <a:pt x="267" y="1009"/>
                  </a:lnTo>
                  <a:lnTo>
                    <a:pt x="258" y="927"/>
                  </a:lnTo>
                  <a:lnTo>
                    <a:pt x="184" y="849"/>
                  </a:lnTo>
                  <a:lnTo>
                    <a:pt x="184" y="744"/>
                  </a:lnTo>
                  <a:lnTo>
                    <a:pt x="0" y="671"/>
                  </a:lnTo>
                  <a:lnTo>
                    <a:pt x="153" y="530"/>
                  </a:lnTo>
                  <a:lnTo>
                    <a:pt x="279" y="471"/>
                  </a:lnTo>
                  <a:lnTo>
                    <a:pt x="350" y="395"/>
                  </a:lnTo>
                  <a:lnTo>
                    <a:pt x="294" y="231"/>
                  </a:lnTo>
                  <a:lnTo>
                    <a:pt x="330" y="84"/>
                  </a:lnTo>
                  <a:lnTo>
                    <a:pt x="483" y="120"/>
                  </a:lnTo>
                  <a:lnTo>
                    <a:pt x="651" y="75"/>
                  </a:lnTo>
                  <a:lnTo>
                    <a:pt x="769" y="95"/>
                  </a:lnTo>
                  <a:lnTo>
                    <a:pt x="1011" y="323"/>
                  </a:lnTo>
                  <a:lnTo>
                    <a:pt x="1060" y="240"/>
                  </a:lnTo>
                  <a:lnTo>
                    <a:pt x="1155" y="216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6" name="Freeform 47">
              <a:extLst>
                <a:ext uri="{FF2B5EF4-FFF2-40B4-BE49-F238E27FC236}">
                  <a16:creationId xmlns:a16="http://schemas.microsoft.com/office/drawing/2014/main" id="{239385EE-2FB6-483F-8114-4D3F4CB9A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2367" y="1779639"/>
              <a:ext cx="278569" cy="164813"/>
            </a:xfrm>
            <a:custGeom>
              <a:avLst/>
              <a:gdLst/>
              <a:ahLst/>
              <a:cxnLst>
                <a:cxn ang="0">
                  <a:pos x="116" y="184"/>
                </a:cxn>
                <a:cxn ang="0">
                  <a:pos x="319" y="229"/>
                </a:cxn>
                <a:cxn ang="0">
                  <a:pos x="599" y="64"/>
                </a:cxn>
                <a:cxn ang="0">
                  <a:pos x="753" y="1"/>
                </a:cxn>
                <a:cxn ang="0">
                  <a:pos x="824" y="0"/>
                </a:cxn>
                <a:cxn ang="0">
                  <a:pos x="858" y="124"/>
                </a:cxn>
                <a:cxn ang="0">
                  <a:pos x="645" y="332"/>
                </a:cxn>
                <a:cxn ang="0">
                  <a:pos x="850" y="392"/>
                </a:cxn>
                <a:cxn ang="0">
                  <a:pos x="998" y="388"/>
                </a:cxn>
                <a:cxn ang="0">
                  <a:pos x="1177" y="512"/>
                </a:cxn>
                <a:cxn ang="0">
                  <a:pos x="1239" y="388"/>
                </a:cxn>
                <a:cxn ang="0">
                  <a:pos x="1181" y="184"/>
                </a:cxn>
                <a:cxn ang="0">
                  <a:pos x="1271" y="120"/>
                </a:cxn>
                <a:cxn ang="0">
                  <a:pos x="1477" y="229"/>
                </a:cxn>
                <a:cxn ang="0">
                  <a:pos x="1717" y="237"/>
                </a:cxn>
                <a:cxn ang="0">
                  <a:pos x="2052" y="282"/>
                </a:cxn>
                <a:cxn ang="0">
                  <a:pos x="2046" y="468"/>
                </a:cxn>
                <a:cxn ang="0">
                  <a:pos x="2076" y="629"/>
                </a:cxn>
                <a:cxn ang="0">
                  <a:pos x="1927" y="644"/>
                </a:cxn>
                <a:cxn ang="0">
                  <a:pos x="1751" y="799"/>
                </a:cxn>
                <a:cxn ang="0">
                  <a:pos x="1624" y="937"/>
                </a:cxn>
                <a:cxn ang="0">
                  <a:pos x="1436" y="1030"/>
                </a:cxn>
                <a:cxn ang="0">
                  <a:pos x="1166" y="1053"/>
                </a:cxn>
                <a:cxn ang="0">
                  <a:pos x="1028" y="1229"/>
                </a:cxn>
                <a:cxn ang="0">
                  <a:pos x="858" y="1247"/>
                </a:cxn>
                <a:cxn ang="0">
                  <a:pos x="825" y="1064"/>
                </a:cxn>
                <a:cxn ang="0">
                  <a:pos x="810" y="829"/>
                </a:cxn>
                <a:cxn ang="0">
                  <a:pos x="767" y="694"/>
                </a:cxn>
                <a:cxn ang="0">
                  <a:pos x="588" y="824"/>
                </a:cxn>
                <a:cxn ang="0">
                  <a:pos x="465" y="950"/>
                </a:cxn>
                <a:cxn ang="0">
                  <a:pos x="306" y="1038"/>
                </a:cxn>
                <a:cxn ang="0">
                  <a:pos x="215" y="934"/>
                </a:cxn>
                <a:cxn ang="0">
                  <a:pos x="111" y="962"/>
                </a:cxn>
                <a:cxn ang="0">
                  <a:pos x="43" y="899"/>
                </a:cxn>
                <a:cxn ang="0">
                  <a:pos x="58" y="689"/>
                </a:cxn>
                <a:cxn ang="0">
                  <a:pos x="0" y="470"/>
                </a:cxn>
                <a:cxn ang="0">
                  <a:pos x="83" y="388"/>
                </a:cxn>
                <a:cxn ang="0">
                  <a:pos x="116" y="184"/>
                </a:cxn>
              </a:cxnLst>
              <a:rect l="0" t="0" r="r" b="b"/>
              <a:pathLst>
                <a:path w="2076" h="1247">
                  <a:moveTo>
                    <a:pt x="116" y="184"/>
                  </a:moveTo>
                  <a:lnTo>
                    <a:pt x="319" y="229"/>
                  </a:lnTo>
                  <a:lnTo>
                    <a:pt x="599" y="64"/>
                  </a:lnTo>
                  <a:lnTo>
                    <a:pt x="753" y="1"/>
                  </a:lnTo>
                  <a:lnTo>
                    <a:pt x="824" y="0"/>
                  </a:lnTo>
                  <a:lnTo>
                    <a:pt x="858" y="124"/>
                  </a:lnTo>
                  <a:lnTo>
                    <a:pt x="645" y="332"/>
                  </a:lnTo>
                  <a:lnTo>
                    <a:pt x="850" y="392"/>
                  </a:lnTo>
                  <a:lnTo>
                    <a:pt x="998" y="388"/>
                  </a:lnTo>
                  <a:lnTo>
                    <a:pt x="1177" y="512"/>
                  </a:lnTo>
                  <a:lnTo>
                    <a:pt x="1239" y="388"/>
                  </a:lnTo>
                  <a:lnTo>
                    <a:pt x="1181" y="184"/>
                  </a:lnTo>
                  <a:lnTo>
                    <a:pt x="1271" y="120"/>
                  </a:lnTo>
                  <a:lnTo>
                    <a:pt x="1477" y="229"/>
                  </a:lnTo>
                  <a:lnTo>
                    <a:pt x="1717" y="237"/>
                  </a:lnTo>
                  <a:lnTo>
                    <a:pt x="2052" y="282"/>
                  </a:lnTo>
                  <a:lnTo>
                    <a:pt x="2046" y="468"/>
                  </a:lnTo>
                  <a:lnTo>
                    <a:pt x="2076" y="629"/>
                  </a:lnTo>
                  <a:lnTo>
                    <a:pt x="1927" y="644"/>
                  </a:lnTo>
                  <a:lnTo>
                    <a:pt x="1751" y="799"/>
                  </a:lnTo>
                  <a:lnTo>
                    <a:pt x="1624" y="937"/>
                  </a:lnTo>
                  <a:lnTo>
                    <a:pt x="1436" y="1030"/>
                  </a:lnTo>
                  <a:lnTo>
                    <a:pt x="1166" y="1053"/>
                  </a:lnTo>
                  <a:lnTo>
                    <a:pt x="1028" y="1229"/>
                  </a:lnTo>
                  <a:lnTo>
                    <a:pt x="858" y="1247"/>
                  </a:lnTo>
                  <a:lnTo>
                    <a:pt x="825" y="1064"/>
                  </a:lnTo>
                  <a:lnTo>
                    <a:pt x="810" y="829"/>
                  </a:lnTo>
                  <a:lnTo>
                    <a:pt x="767" y="694"/>
                  </a:lnTo>
                  <a:lnTo>
                    <a:pt x="588" y="824"/>
                  </a:lnTo>
                  <a:lnTo>
                    <a:pt x="465" y="950"/>
                  </a:lnTo>
                  <a:lnTo>
                    <a:pt x="306" y="1038"/>
                  </a:lnTo>
                  <a:lnTo>
                    <a:pt x="215" y="934"/>
                  </a:lnTo>
                  <a:lnTo>
                    <a:pt x="111" y="962"/>
                  </a:lnTo>
                  <a:lnTo>
                    <a:pt x="43" y="899"/>
                  </a:lnTo>
                  <a:lnTo>
                    <a:pt x="58" y="689"/>
                  </a:lnTo>
                  <a:lnTo>
                    <a:pt x="0" y="470"/>
                  </a:lnTo>
                  <a:lnTo>
                    <a:pt x="83" y="388"/>
                  </a:lnTo>
                  <a:lnTo>
                    <a:pt x="116" y="184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7" name="Freeform 48">
              <a:extLst>
                <a:ext uri="{FF2B5EF4-FFF2-40B4-BE49-F238E27FC236}">
                  <a16:creationId xmlns:a16="http://schemas.microsoft.com/office/drawing/2014/main" id="{BA542EA9-8199-40E5-A1A7-84232210E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490" y="1690963"/>
              <a:ext cx="258863" cy="156751"/>
            </a:xfrm>
            <a:custGeom>
              <a:avLst/>
              <a:gdLst/>
              <a:ahLst/>
              <a:cxnLst>
                <a:cxn ang="0">
                  <a:pos x="1742" y="233"/>
                </a:cxn>
                <a:cxn ang="0">
                  <a:pos x="1579" y="143"/>
                </a:cxn>
                <a:cxn ang="0">
                  <a:pos x="1329" y="173"/>
                </a:cxn>
                <a:cxn ang="0">
                  <a:pos x="1092" y="143"/>
                </a:cxn>
                <a:cxn ang="0">
                  <a:pos x="940" y="53"/>
                </a:cxn>
                <a:cxn ang="0">
                  <a:pos x="778" y="0"/>
                </a:cxn>
                <a:cxn ang="0">
                  <a:pos x="697" y="43"/>
                </a:cxn>
                <a:cxn ang="0">
                  <a:pos x="555" y="29"/>
                </a:cxn>
                <a:cxn ang="0">
                  <a:pos x="439" y="203"/>
                </a:cxn>
                <a:cxn ang="0">
                  <a:pos x="306" y="414"/>
                </a:cxn>
                <a:cxn ang="0">
                  <a:pos x="150" y="666"/>
                </a:cxn>
                <a:cxn ang="0">
                  <a:pos x="30" y="687"/>
                </a:cxn>
                <a:cxn ang="0">
                  <a:pos x="0" y="853"/>
                </a:cxn>
                <a:cxn ang="0">
                  <a:pos x="201" y="897"/>
                </a:cxn>
                <a:cxn ang="0">
                  <a:pos x="487" y="732"/>
                </a:cxn>
                <a:cxn ang="0">
                  <a:pos x="630" y="672"/>
                </a:cxn>
                <a:cxn ang="0">
                  <a:pos x="708" y="667"/>
                </a:cxn>
                <a:cxn ang="0">
                  <a:pos x="738" y="793"/>
                </a:cxn>
                <a:cxn ang="0">
                  <a:pos x="526" y="1002"/>
                </a:cxn>
                <a:cxn ang="0">
                  <a:pos x="738" y="1062"/>
                </a:cxn>
                <a:cxn ang="0">
                  <a:pos x="881" y="1057"/>
                </a:cxn>
                <a:cxn ang="0">
                  <a:pos x="1058" y="1182"/>
                </a:cxn>
                <a:cxn ang="0">
                  <a:pos x="1122" y="1057"/>
                </a:cxn>
                <a:cxn ang="0">
                  <a:pos x="1063" y="853"/>
                </a:cxn>
                <a:cxn ang="0">
                  <a:pos x="1152" y="788"/>
                </a:cxn>
                <a:cxn ang="0">
                  <a:pos x="1358" y="897"/>
                </a:cxn>
                <a:cxn ang="0">
                  <a:pos x="1609" y="907"/>
                </a:cxn>
                <a:cxn ang="0">
                  <a:pos x="1934" y="952"/>
                </a:cxn>
                <a:cxn ang="0">
                  <a:pos x="1919" y="823"/>
                </a:cxn>
                <a:cxn ang="0">
                  <a:pos x="1870" y="682"/>
                </a:cxn>
                <a:cxn ang="0">
                  <a:pos x="1815" y="442"/>
                </a:cxn>
                <a:cxn ang="0">
                  <a:pos x="1742" y="233"/>
                </a:cxn>
              </a:cxnLst>
              <a:rect l="0" t="0" r="r" b="b"/>
              <a:pathLst>
                <a:path w="1934" h="1182">
                  <a:moveTo>
                    <a:pt x="1742" y="233"/>
                  </a:moveTo>
                  <a:lnTo>
                    <a:pt x="1579" y="143"/>
                  </a:lnTo>
                  <a:lnTo>
                    <a:pt x="1329" y="173"/>
                  </a:lnTo>
                  <a:lnTo>
                    <a:pt x="1092" y="143"/>
                  </a:lnTo>
                  <a:lnTo>
                    <a:pt x="940" y="53"/>
                  </a:lnTo>
                  <a:lnTo>
                    <a:pt x="778" y="0"/>
                  </a:lnTo>
                  <a:lnTo>
                    <a:pt x="697" y="43"/>
                  </a:lnTo>
                  <a:lnTo>
                    <a:pt x="555" y="29"/>
                  </a:lnTo>
                  <a:lnTo>
                    <a:pt x="439" y="203"/>
                  </a:lnTo>
                  <a:lnTo>
                    <a:pt x="306" y="414"/>
                  </a:lnTo>
                  <a:lnTo>
                    <a:pt x="150" y="666"/>
                  </a:lnTo>
                  <a:lnTo>
                    <a:pt x="30" y="687"/>
                  </a:lnTo>
                  <a:lnTo>
                    <a:pt x="0" y="853"/>
                  </a:lnTo>
                  <a:lnTo>
                    <a:pt x="201" y="897"/>
                  </a:lnTo>
                  <a:lnTo>
                    <a:pt x="487" y="732"/>
                  </a:lnTo>
                  <a:lnTo>
                    <a:pt x="630" y="672"/>
                  </a:lnTo>
                  <a:lnTo>
                    <a:pt x="708" y="667"/>
                  </a:lnTo>
                  <a:lnTo>
                    <a:pt x="738" y="793"/>
                  </a:lnTo>
                  <a:lnTo>
                    <a:pt x="526" y="1002"/>
                  </a:lnTo>
                  <a:lnTo>
                    <a:pt x="738" y="1062"/>
                  </a:lnTo>
                  <a:lnTo>
                    <a:pt x="881" y="1057"/>
                  </a:lnTo>
                  <a:lnTo>
                    <a:pt x="1058" y="1182"/>
                  </a:lnTo>
                  <a:lnTo>
                    <a:pt x="1122" y="1057"/>
                  </a:lnTo>
                  <a:lnTo>
                    <a:pt x="1063" y="853"/>
                  </a:lnTo>
                  <a:lnTo>
                    <a:pt x="1152" y="788"/>
                  </a:lnTo>
                  <a:lnTo>
                    <a:pt x="1358" y="897"/>
                  </a:lnTo>
                  <a:lnTo>
                    <a:pt x="1609" y="907"/>
                  </a:lnTo>
                  <a:lnTo>
                    <a:pt x="1934" y="952"/>
                  </a:lnTo>
                  <a:lnTo>
                    <a:pt x="1919" y="823"/>
                  </a:lnTo>
                  <a:lnTo>
                    <a:pt x="1870" y="682"/>
                  </a:lnTo>
                  <a:lnTo>
                    <a:pt x="1815" y="442"/>
                  </a:lnTo>
                  <a:lnTo>
                    <a:pt x="1742" y="233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8" name="Freeform 49">
              <a:extLst>
                <a:ext uri="{FF2B5EF4-FFF2-40B4-BE49-F238E27FC236}">
                  <a16:creationId xmlns:a16="http://schemas.microsoft.com/office/drawing/2014/main" id="{C389B2EA-AF98-454D-838A-2CD1761C8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606" y="938558"/>
              <a:ext cx="435320" cy="486376"/>
            </a:xfrm>
            <a:custGeom>
              <a:avLst/>
              <a:gdLst/>
              <a:ahLst/>
              <a:cxnLst>
                <a:cxn ang="0">
                  <a:pos x="2316" y="170"/>
                </a:cxn>
                <a:cxn ang="0">
                  <a:pos x="2108" y="409"/>
                </a:cxn>
                <a:cxn ang="0">
                  <a:pos x="1784" y="524"/>
                </a:cxn>
                <a:cxn ang="0">
                  <a:pos x="1286" y="644"/>
                </a:cxn>
                <a:cxn ang="0">
                  <a:pos x="1123" y="853"/>
                </a:cxn>
                <a:cxn ang="0">
                  <a:pos x="739" y="679"/>
                </a:cxn>
                <a:cxn ang="0">
                  <a:pos x="369" y="584"/>
                </a:cxn>
                <a:cxn ang="0">
                  <a:pos x="5" y="499"/>
                </a:cxn>
                <a:cxn ang="0">
                  <a:pos x="104" y="763"/>
                </a:cxn>
                <a:cxn ang="0">
                  <a:pos x="325" y="978"/>
                </a:cxn>
                <a:cxn ang="0">
                  <a:pos x="409" y="1332"/>
                </a:cxn>
                <a:cxn ang="0">
                  <a:pos x="542" y="1592"/>
                </a:cxn>
                <a:cxn ang="0">
                  <a:pos x="779" y="1700"/>
                </a:cxn>
                <a:cxn ang="0">
                  <a:pos x="1123" y="1861"/>
                </a:cxn>
                <a:cxn ang="0">
                  <a:pos x="1222" y="2219"/>
                </a:cxn>
                <a:cxn ang="0">
                  <a:pos x="1227" y="2948"/>
                </a:cxn>
                <a:cxn ang="0">
                  <a:pos x="1360" y="3247"/>
                </a:cxn>
                <a:cxn ang="0">
                  <a:pos x="1493" y="3506"/>
                </a:cxn>
                <a:cxn ang="0">
                  <a:pos x="1739" y="3681"/>
                </a:cxn>
                <a:cxn ang="0">
                  <a:pos x="1922" y="3187"/>
                </a:cxn>
                <a:cxn ang="0">
                  <a:pos x="2261" y="3357"/>
                </a:cxn>
                <a:cxn ang="0">
                  <a:pos x="2448" y="3247"/>
                </a:cxn>
                <a:cxn ang="0">
                  <a:pos x="2542" y="2893"/>
                </a:cxn>
                <a:cxn ang="0">
                  <a:pos x="2956" y="2788"/>
                </a:cxn>
                <a:cxn ang="0">
                  <a:pos x="3176" y="2333"/>
                </a:cxn>
                <a:cxn ang="0">
                  <a:pos x="3069" y="2139"/>
                </a:cxn>
                <a:cxn ang="0">
                  <a:pos x="2779" y="1665"/>
                </a:cxn>
                <a:cxn ang="0">
                  <a:pos x="2631" y="1382"/>
                </a:cxn>
                <a:cxn ang="0">
                  <a:pos x="2892" y="748"/>
                </a:cxn>
                <a:cxn ang="0">
                  <a:pos x="2809" y="494"/>
                </a:cxn>
                <a:cxn ang="0">
                  <a:pos x="2641" y="155"/>
                </a:cxn>
                <a:cxn ang="0">
                  <a:pos x="2405" y="35"/>
                </a:cxn>
              </a:cxnLst>
              <a:rect l="0" t="0" r="r" b="b"/>
              <a:pathLst>
                <a:path w="3244" h="3681">
                  <a:moveTo>
                    <a:pt x="2227" y="35"/>
                  </a:moveTo>
                  <a:lnTo>
                    <a:pt x="2316" y="170"/>
                  </a:lnTo>
                  <a:lnTo>
                    <a:pt x="2168" y="284"/>
                  </a:lnTo>
                  <a:lnTo>
                    <a:pt x="2108" y="409"/>
                  </a:lnTo>
                  <a:lnTo>
                    <a:pt x="1902" y="404"/>
                  </a:lnTo>
                  <a:lnTo>
                    <a:pt x="1784" y="524"/>
                  </a:lnTo>
                  <a:lnTo>
                    <a:pt x="1546" y="614"/>
                  </a:lnTo>
                  <a:lnTo>
                    <a:pt x="1286" y="644"/>
                  </a:lnTo>
                  <a:lnTo>
                    <a:pt x="1093" y="703"/>
                  </a:lnTo>
                  <a:lnTo>
                    <a:pt x="1123" y="853"/>
                  </a:lnTo>
                  <a:lnTo>
                    <a:pt x="1020" y="918"/>
                  </a:lnTo>
                  <a:lnTo>
                    <a:pt x="739" y="679"/>
                  </a:lnTo>
                  <a:lnTo>
                    <a:pt x="473" y="733"/>
                  </a:lnTo>
                  <a:lnTo>
                    <a:pt x="369" y="584"/>
                  </a:lnTo>
                  <a:lnTo>
                    <a:pt x="143" y="614"/>
                  </a:lnTo>
                  <a:lnTo>
                    <a:pt x="5" y="499"/>
                  </a:lnTo>
                  <a:lnTo>
                    <a:pt x="0" y="614"/>
                  </a:lnTo>
                  <a:lnTo>
                    <a:pt x="104" y="763"/>
                  </a:lnTo>
                  <a:lnTo>
                    <a:pt x="266" y="808"/>
                  </a:lnTo>
                  <a:lnTo>
                    <a:pt x="325" y="978"/>
                  </a:lnTo>
                  <a:lnTo>
                    <a:pt x="290" y="1157"/>
                  </a:lnTo>
                  <a:lnTo>
                    <a:pt x="409" y="1332"/>
                  </a:lnTo>
                  <a:lnTo>
                    <a:pt x="424" y="1517"/>
                  </a:lnTo>
                  <a:lnTo>
                    <a:pt x="542" y="1592"/>
                  </a:lnTo>
                  <a:lnTo>
                    <a:pt x="768" y="1562"/>
                  </a:lnTo>
                  <a:lnTo>
                    <a:pt x="779" y="1700"/>
                  </a:lnTo>
                  <a:lnTo>
                    <a:pt x="916" y="1780"/>
                  </a:lnTo>
                  <a:lnTo>
                    <a:pt x="1123" y="1861"/>
                  </a:lnTo>
                  <a:lnTo>
                    <a:pt x="1103" y="2021"/>
                  </a:lnTo>
                  <a:lnTo>
                    <a:pt x="1222" y="2219"/>
                  </a:lnTo>
                  <a:lnTo>
                    <a:pt x="1271" y="2424"/>
                  </a:lnTo>
                  <a:lnTo>
                    <a:pt x="1227" y="2948"/>
                  </a:lnTo>
                  <a:lnTo>
                    <a:pt x="1345" y="3117"/>
                  </a:lnTo>
                  <a:lnTo>
                    <a:pt x="1360" y="3247"/>
                  </a:lnTo>
                  <a:lnTo>
                    <a:pt x="1271" y="3372"/>
                  </a:lnTo>
                  <a:lnTo>
                    <a:pt x="1493" y="3506"/>
                  </a:lnTo>
                  <a:lnTo>
                    <a:pt x="1591" y="3671"/>
                  </a:lnTo>
                  <a:lnTo>
                    <a:pt x="1739" y="3681"/>
                  </a:lnTo>
                  <a:lnTo>
                    <a:pt x="1769" y="3367"/>
                  </a:lnTo>
                  <a:lnTo>
                    <a:pt x="1922" y="3187"/>
                  </a:lnTo>
                  <a:lnTo>
                    <a:pt x="2079" y="3192"/>
                  </a:lnTo>
                  <a:lnTo>
                    <a:pt x="2261" y="3357"/>
                  </a:lnTo>
                  <a:lnTo>
                    <a:pt x="2380" y="3367"/>
                  </a:lnTo>
                  <a:lnTo>
                    <a:pt x="2448" y="3247"/>
                  </a:lnTo>
                  <a:lnTo>
                    <a:pt x="2463" y="3072"/>
                  </a:lnTo>
                  <a:lnTo>
                    <a:pt x="2542" y="2893"/>
                  </a:lnTo>
                  <a:lnTo>
                    <a:pt x="2685" y="2773"/>
                  </a:lnTo>
                  <a:lnTo>
                    <a:pt x="2956" y="2788"/>
                  </a:lnTo>
                  <a:lnTo>
                    <a:pt x="3244" y="2766"/>
                  </a:lnTo>
                  <a:lnTo>
                    <a:pt x="3176" y="2333"/>
                  </a:lnTo>
                  <a:lnTo>
                    <a:pt x="3216" y="2217"/>
                  </a:lnTo>
                  <a:lnTo>
                    <a:pt x="3069" y="2139"/>
                  </a:lnTo>
                  <a:lnTo>
                    <a:pt x="2809" y="1906"/>
                  </a:lnTo>
                  <a:lnTo>
                    <a:pt x="2779" y="1665"/>
                  </a:lnTo>
                  <a:lnTo>
                    <a:pt x="2685" y="1557"/>
                  </a:lnTo>
                  <a:lnTo>
                    <a:pt x="2631" y="1382"/>
                  </a:lnTo>
                  <a:lnTo>
                    <a:pt x="2700" y="1003"/>
                  </a:lnTo>
                  <a:lnTo>
                    <a:pt x="2892" y="748"/>
                  </a:lnTo>
                  <a:lnTo>
                    <a:pt x="2804" y="614"/>
                  </a:lnTo>
                  <a:lnTo>
                    <a:pt x="2809" y="494"/>
                  </a:lnTo>
                  <a:lnTo>
                    <a:pt x="2567" y="409"/>
                  </a:lnTo>
                  <a:lnTo>
                    <a:pt x="2641" y="155"/>
                  </a:lnTo>
                  <a:lnTo>
                    <a:pt x="2552" y="0"/>
                  </a:lnTo>
                  <a:lnTo>
                    <a:pt x="2405" y="35"/>
                  </a:lnTo>
                  <a:lnTo>
                    <a:pt x="2227" y="35"/>
                  </a:lnTo>
                  <a:close/>
                </a:path>
              </a:pathLst>
            </a:custGeom>
            <a:grpFill/>
            <a:ln w="6350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0B5A972-9EF9-4581-9120-03D8057F6C39}"/>
              </a:ext>
            </a:extLst>
          </p:cNvPr>
          <p:cNvSpPr/>
          <p:nvPr/>
        </p:nvSpPr>
        <p:spPr>
          <a:xfrm>
            <a:off x="5082967" y="1693296"/>
            <a:ext cx="822642" cy="2166636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8" name="肘形连接符 139">
            <a:extLst>
              <a:ext uri="{FF2B5EF4-FFF2-40B4-BE49-F238E27FC236}">
                <a16:creationId xmlns:a16="http://schemas.microsoft.com/office/drawing/2014/main" id="{59E84E60-F5E4-4963-A3A0-9367E8400A14}"/>
              </a:ext>
            </a:extLst>
          </p:cNvPr>
          <p:cNvCxnSpPr>
            <a:cxnSpLocks/>
          </p:cNvCxnSpPr>
          <p:nvPr/>
        </p:nvCxnSpPr>
        <p:spPr>
          <a:xfrm rot="10800000" flipV="1">
            <a:off x="3775567" y="2461319"/>
            <a:ext cx="1152806" cy="1"/>
          </a:xfrm>
          <a:prstGeom prst="bentConnector3">
            <a:avLst>
              <a:gd name="adj1" fmla="val 50000"/>
            </a:avLst>
          </a:prstGeom>
          <a:noFill/>
          <a:ln w="38100">
            <a:solidFill>
              <a:schemeClr val="bg1"/>
            </a:solidFill>
            <a:prstDash val="sysDash"/>
            <a:miter lim="800000"/>
            <a:headEnd/>
            <a:tailEnd/>
          </a:ln>
        </p:spPr>
      </p:cxnSp>
      <p:sp>
        <p:nvSpPr>
          <p:cNvPr id="7" name="Elipse 6">
            <a:extLst>
              <a:ext uri="{FF2B5EF4-FFF2-40B4-BE49-F238E27FC236}">
                <a16:creationId xmlns:a16="http://schemas.microsoft.com/office/drawing/2014/main" id="{C255E151-9E01-4663-9110-EAB1D3412E0C}"/>
              </a:ext>
            </a:extLst>
          </p:cNvPr>
          <p:cNvSpPr/>
          <p:nvPr/>
        </p:nvSpPr>
        <p:spPr>
          <a:xfrm>
            <a:off x="6733953" y="3780381"/>
            <a:ext cx="1176826" cy="117682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37%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75A466EC-3E2A-4301-B477-5122FB8B1DC8}"/>
              </a:ext>
            </a:extLst>
          </p:cNvPr>
          <p:cNvSpPr/>
          <p:nvPr/>
        </p:nvSpPr>
        <p:spPr>
          <a:xfrm rot="10800000">
            <a:off x="6297315" y="1683296"/>
            <a:ext cx="1025051" cy="2186636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Forma Livre: Forma 95">
            <a:extLst>
              <a:ext uri="{FF2B5EF4-FFF2-40B4-BE49-F238E27FC236}">
                <a16:creationId xmlns:a16="http://schemas.microsoft.com/office/drawing/2014/main" id="{22BFD4D8-085D-4132-B51F-0810A2A40D0D}"/>
              </a:ext>
            </a:extLst>
          </p:cNvPr>
          <p:cNvSpPr/>
          <p:nvPr/>
        </p:nvSpPr>
        <p:spPr>
          <a:xfrm>
            <a:off x="6428218" y="3164446"/>
            <a:ext cx="775990" cy="705487"/>
          </a:xfrm>
          <a:custGeom>
            <a:avLst/>
            <a:gdLst>
              <a:gd name="connsiteX0" fmla="*/ 9214 w 775990"/>
              <a:gd name="connsiteY0" fmla="*/ 0 h 705487"/>
              <a:gd name="connsiteX1" fmla="*/ 766776 w 775990"/>
              <a:gd name="connsiteY1" fmla="*/ 0 h 705487"/>
              <a:gd name="connsiteX2" fmla="*/ 775990 w 775990"/>
              <a:gd name="connsiteY2" fmla="*/ 37105 h 705487"/>
              <a:gd name="connsiteX3" fmla="*/ 596260 w 775990"/>
              <a:gd name="connsiteY3" fmla="*/ 37105 h 705487"/>
              <a:gd name="connsiteX4" fmla="*/ 596260 w 775990"/>
              <a:gd name="connsiteY4" fmla="*/ 612534 h 705487"/>
              <a:gd name="connsiteX5" fmla="*/ 503307 w 775990"/>
              <a:gd name="connsiteY5" fmla="*/ 705487 h 705487"/>
              <a:gd name="connsiteX6" fmla="*/ 410353 w 775990"/>
              <a:gd name="connsiteY6" fmla="*/ 612534 h 705487"/>
              <a:gd name="connsiteX7" fmla="*/ 410353 w 775990"/>
              <a:gd name="connsiteY7" fmla="*/ 37105 h 705487"/>
              <a:gd name="connsiteX8" fmla="*/ 366407 w 775990"/>
              <a:gd name="connsiteY8" fmla="*/ 37105 h 705487"/>
              <a:gd name="connsiteX9" fmla="*/ 366407 w 775990"/>
              <a:gd name="connsiteY9" fmla="*/ 612534 h 705487"/>
              <a:gd name="connsiteX10" fmla="*/ 273453 w 775990"/>
              <a:gd name="connsiteY10" fmla="*/ 705487 h 705487"/>
              <a:gd name="connsiteX11" fmla="*/ 180500 w 775990"/>
              <a:gd name="connsiteY11" fmla="*/ 612534 h 705487"/>
              <a:gd name="connsiteX12" fmla="*/ 180500 w 775990"/>
              <a:gd name="connsiteY12" fmla="*/ 37105 h 705487"/>
              <a:gd name="connsiteX13" fmla="*/ 0 w 775990"/>
              <a:gd name="connsiteY13" fmla="*/ 37105 h 705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5990" h="705487">
                <a:moveTo>
                  <a:pt x="9214" y="0"/>
                </a:moveTo>
                <a:lnTo>
                  <a:pt x="766776" y="0"/>
                </a:lnTo>
                <a:lnTo>
                  <a:pt x="775990" y="37105"/>
                </a:lnTo>
                <a:lnTo>
                  <a:pt x="596260" y="37105"/>
                </a:lnTo>
                <a:lnTo>
                  <a:pt x="596260" y="612534"/>
                </a:lnTo>
                <a:cubicBezTo>
                  <a:pt x="596260" y="663871"/>
                  <a:pt x="554643" y="705487"/>
                  <a:pt x="503307" y="705487"/>
                </a:cubicBezTo>
                <a:cubicBezTo>
                  <a:pt x="451970" y="705487"/>
                  <a:pt x="410353" y="663871"/>
                  <a:pt x="410353" y="612534"/>
                </a:cubicBezTo>
                <a:lnTo>
                  <a:pt x="410353" y="37105"/>
                </a:lnTo>
                <a:lnTo>
                  <a:pt x="366407" y="37105"/>
                </a:lnTo>
                <a:lnTo>
                  <a:pt x="366407" y="612534"/>
                </a:lnTo>
                <a:cubicBezTo>
                  <a:pt x="366407" y="663871"/>
                  <a:pt x="324790" y="705487"/>
                  <a:pt x="273453" y="705487"/>
                </a:cubicBezTo>
                <a:cubicBezTo>
                  <a:pt x="222117" y="705487"/>
                  <a:pt x="180500" y="663871"/>
                  <a:pt x="180500" y="612534"/>
                </a:cubicBezTo>
                <a:lnTo>
                  <a:pt x="180500" y="37105"/>
                </a:lnTo>
                <a:lnTo>
                  <a:pt x="0" y="3710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0" name="Forma Livre: Forma 99">
            <a:extLst>
              <a:ext uri="{FF2B5EF4-FFF2-40B4-BE49-F238E27FC236}">
                <a16:creationId xmlns:a16="http://schemas.microsoft.com/office/drawing/2014/main" id="{024393DB-F561-4F9A-AD6F-2AE54F7C4DC6}"/>
              </a:ext>
            </a:extLst>
          </p:cNvPr>
          <p:cNvSpPr/>
          <p:nvPr/>
        </p:nvSpPr>
        <p:spPr>
          <a:xfrm>
            <a:off x="5082967" y="2379004"/>
            <a:ext cx="822642" cy="1481483"/>
          </a:xfrm>
          <a:custGeom>
            <a:avLst/>
            <a:gdLst>
              <a:gd name="connsiteX0" fmla="*/ 0 w 822642"/>
              <a:gd name="connsiteY0" fmla="*/ 0 h 1481483"/>
              <a:gd name="connsiteX1" fmla="*/ 822642 w 822642"/>
              <a:gd name="connsiteY1" fmla="*/ 0 h 1481483"/>
              <a:gd name="connsiteX2" fmla="*/ 822642 w 822642"/>
              <a:gd name="connsiteY2" fmla="*/ 29118 h 1481483"/>
              <a:gd name="connsiteX3" fmla="*/ 822642 w 822642"/>
              <a:gd name="connsiteY3" fmla="*/ 29118 h 1481483"/>
              <a:gd name="connsiteX4" fmla="*/ 822642 w 822642"/>
              <a:gd name="connsiteY4" fmla="*/ 454518 h 1481483"/>
              <a:gd name="connsiteX5" fmla="*/ 743118 w 822642"/>
              <a:gd name="connsiteY5" fmla="*/ 534042 h 1481483"/>
              <a:gd name="connsiteX6" fmla="*/ 663593 w 822642"/>
              <a:gd name="connsiteY6" fmla="*/ 454518 h 1481483"/>
              <a:gd name="connsiteX7" fmla="*/ 663593 w 822642"/>
              <a:gd name="connsiteY7" fmla="*/ 82769 h 1481483"/>
              <a:gd name="connsiteX8" fmla="*/ 639928 w 822642"/>
              <a:gd name="connsiteY8" fmla="*/ 82769 h 1481483"/>
              <a:gd name="connsiteX9" fmla="*/ 636044 w 822642"/>
              <a:gd name="connsiteY9" fmla="*/ 1382089 h 1481483"/>
              <a:gd name="connsiteX10" fmla="*/ 536650 w 822642"/>
              <a:gd name="connsiteY10" fmla="*/ 1481483 h 1481483"/>
              <a:gd name="connsiteX11" fmla="*/ 437255 w 822642"/>
              <a:gd name="connsiteY11" fmla="*/ 1382089 h 1481483"/>
              <a:gd name="connsiteX12" fmla="*/ 437255 w 822642"/>
              <a:gd name="connsiteY12" fmla="*/ 587693 h 1481483"/>
              <a:gd name="connsiteX13" fmla="*/ 377619 w 822642"/>
              <a:gd name="connsiteY13" fmla="*/ 587693 h 1481483"/>
              <a:gd name="connsiteX14" fmla="*/ 377619 w 822642"/>
              <a:gd name="connsiteY14" fmla="*/ 1382088 h 1481483"/>
              <a:gd name="connsiteX15" fmla="*/ 278224 w 822642"/>
              <a:gd name="connsiteY15" fmla="*/ 1481483 h 1481483"/>
              <a:gd name="connsiteX16" fmla="*/ 178830 w 822642"/>
              <a:gd name="connsiteY16" fmla="*/ 1382088 h 1481483"/>
              <a:gd name="connsiteX17" fmla="*/ 182713 w 822642"/>
              <a:gd name="connsiteY17" fmla="*/ 82769 h 1481483"/>
              <a:gd name="connsiteX18" fmla="*/ 159050 w 822642"/>
              <a:gd name="connsiteY18" fmla="*/ 82769 h 1481483"/>
              <a:gd name="connsiteX19" fmla="*/ 159050 w 822642"/>
              <a:gd name="connsiteY19" fmla="*/ 454518 h 1481483"/>
              <a:gd name="connsiteX20" fmla="*/ 79525 w 822642"/>
              <a:gd name="connsiteY20" fmla="*/ 534042 h 1481483"/>
              <a:gd name="connsiteX21" fmla="*/ 1 w 822642"/>
              <a:gd name="connsiteY21" fmla="*/ 454518 h 1481483"/>
              <a:gd name="connsiteX22" fmla="*/ 1 w 822642"/>
              <a:gd name="connsiteY22" fmla="*/ 82769 h 1481483"/>
              <a:gd name="connsiteX23" fmla="*/ 0 w 822642"/>
              <a:gd name="connsiteY23" fmla="*/ 82769 h 1481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22642" h="1481483">
                <a:moveTo>
                  <a:pt x="0" y="0"/>
                </a:moveTo>
                <a:lnTo>
                  <a:pt x="822642" y="0"/>
                </a:lnTo>
                <a:lnTo>
                  <a:pt x="822642" y="29118"/>
                </a:lnTo>
                <a:lnTo>
                  <a:pt x="822642" y="29118"/>
                </a:lnTo>
                <a:lnTo>
                  <a:pt x="822642" y="454518"/>
                </a:lnTo>
                <a:cubicBezTo>
                  <a:pt x="822642" y="498438"/>
                  <a:pt x="787038" y="534042"/>
                  <a:pt x="743118" y="534042"/>
                </a:cubicBezTo>
                <a:cubicBezTo>
                  <a:pt x="699197" y="534042"/>
                  <a:pt x="663593" y="498438"/>
                  <a:pt x="663593" y="454518"/>
                </a:cubicBezTo>
                <a:lnTo>
                  <a:pt x="663593" y="82769"/>
                </a:lnTo>
                <a:lnTo>
                  <a:pt x="639928" y="82769"/>
                </a:lnTo>
                <a:cubicBezTo>
                  <a:pt x="638634" y="515875"/>
                  <a:pt x="637339" y="948982"/>
                  <a:pt x="636044" y="1382089"/>
                </a:cubicBezTo>
                <a:cubicBezTo>
                  <a:pt x="636044" y="1436983"/>
                  <a:pt x="591544" y="1481483"/>
                  <a:pt x="536650" y="1481483"/>
                </a:cubicBezTo>
                <a:cubicBezTo>
                  <a:pt x="481756" y="1481483"/>
                  <a:pt x="437255" y="1436983"/>
                  <a:pt x="437255" y="1382089"/>
                </a:cubicBezTo>
                <a:lnTo>
                  <a:pt x="437255" y="587693"/>
                </a:lnTo>
                <a:lnTo>
                  <a:pt x="377619" y="587693"/>
                </a:lnTo>
                <a:lnTo>
                  <a:pt x="377619" y="1382088"/>
                </a:lnTo>
                <a:cubicBezTo>
                  <a:pt x="377619" y="1436982"/>
                  <a:pt x="333118" y="1481483"/>
                  <a:pt x="278224" y="1481483"/>
                </a:cubicBezTo>
                <a:cubicBezTo>
                  <a:pt x="223330" y="1481483"/>
                  <a:pt x="178830" y="1436982"/>
                  <a:pt x="178830" y="1382088"/>
                </a:cubicBezTo>
                <a:cubicBezTo>
                  <a:pt x="180124" y="948982"/>
                  <a:pt x="181419" y="515875"/>
                  <a:pt x="182713" y="82769"/>
                </a:cubicBezTo>
                <a:lnTo>
                  <a:pt x="159050" y="82769"/>
                </a:lnTo>
                <a:lnTo>
                  <a:pt x="159050" y="454518"/>
                </a:lnTo>
                <a:cubicBezTo>
                  <a:pt x="159050" y="498438"/>
                  <a:pt x="123446" y="534042"/>
                  <a:pt x="79525" y="534042"/>
                </a:cubicBezTo>
                <a:cubicBezTo>
                  <a:pt x="35605" y="534042"/>
                  <a:pt x="1" y="498438"/>
                  <a:pt x="1" y="454518"/>
                </a:cubicBezTo>
                <a:lnTo>
                  <a:pt x="1" y="82769"/>
                </a:lnTo>
                <a:lnTo>
                  <a:pt x="0" y="8276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4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6" grpId="0" animBg="1"/>
      <p:bldP spid="10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ko-KR" dirty="0">
                <a:solidFill>
                  <a:schemeClr val="accent2"/>
                </a:solidFill>
              </a:rPr>
              <a:t>Outros Usos do </a:t>
            </a:r>
            <a:r>
              <a:rPr lang="pt-BR" altLang="ko-KR" dirty="0" err="1">
                <a:solidFill>
                  <a:schemeClr val="accent2"/>
                </a:solidFill>
              </a:rPr>
              <a:t>scrapper</a:t>
            </a:r>
            <a:endParaRPr lang="pt-BR" altLang="ko-KR" dirty="0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9552" y="3188018"/>
            <a:ext cx="36004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pt-BR" altLang="ko-KR" b="1" dirty="0">
                <a:solidFill>
                  <a:schemeClr val="bg1"/>
                </a:solidFill>
                <a:cs typeface="Arial" pitchFamily="34" charset="0"/>
              </a:rPr>
              <a:t>Preço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 do m² para FII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Forums e </a:t>
            </a:r>
            <a:r>
              <a:rPr lang="pt-BR" altLang="ko-KR" b="1" dirty="0">
                <a:solidFill>
                  <a:schemeClr val="bg1"/>
                </a:solidFill>
                <a:cs typeface="Arial" pitchFamily="34" charset="0"/>
              </a:rPr>
              <a:t>análises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pt-BR" altLang="ko-KR" b="1" dirty="0">
                <a:solidFill>
                  <a:schemeClr val="bg1"/>
                </a:solidFill>
                <a:cs typeface="Arial" pitchFamily="34" charset="0"/>
              </a:rPr>
              <a:t>Dados históricos para regressões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63A87D95-5C91-4D5B-9FDD-CD4ABA8D361A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8" t="7059" r="31579" b="13691"/>
          <a:stretch/>
        </p:blipFill>
        <p:spPr>
          <a:xfrm>
            <a:off x="396855" y="1241371"/>
            <a:ext cx="2088911" cy="1728516"/>
          </a:xfrm>
        </p:spPr>
      </p:pic>
      <p:pic>
        <p:nvPicPr>
          <p:cNvPr id="12" name="Espaço Reservado para Imagem 11">
            <a:extLst>
              <a:ext uri="{FF2B5EF4-FFF2-40B4-BE49-F238E27FC236}">
                <a16:creationId xmlns:a16="http://schemas.microsoft.com/office/drawing/2014/main" id="{837EC1C4-D7AE-41F5-9221-F6950AEAD224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4" t="7076" r="27625" b="13705"/>
          <a:stretch/>
        </p:blipFill>
        <p:spPr>
          <a:xfrm>
            <a:off x="2485766" y="1241372"/>
            <a:ext cx="2062140" cy="1728516"/>
          </a:xfr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17FA5348-8077-466C-AC5B-2274BB142F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53" b="19618"/>
          <a:stretch/>
        </p:blipFill>
        <p:spPr>
          <a:xfrm>
            <a:off x="4644008" y="1241371"/>
            <a:ext cx="4103137" cy="1728515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9302312-37DB-4C6C-9EAD-6B58E929F91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103" t="27" b="46107"/>
          <a:stretch/>
        </p:blipFill>
        <p:spPr>
          <a:xfrm>
            <a:off x="4644008" y="3038469"/>
            <a:ext cx="4103137" cy="172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8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651870"/>
            <a:ext cx="9144000" cy="576063"/>
          </a:xfrm>
        </p:spPr>
        <p:txBody>
          <a:bodyPr/>
          <a:lstStyle/>
          <a:p>
            <a:r>
              <a:rPr lang="en-US" altLang="ko-KR" sz="4000" dirty="0" err="1"/>
              <a:t>Obrigada</a:t>
            </a:r>
            <a:r>
              <a:rPr lang="en-US" altLang="ko-KR" sz="4000" dirty="0"/>
              <a:t>!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-9378"/>
            <a:ext cx="9144000" cy="576064"/>
          </a:xfrm>
        </p:spPr>
        <p:txBody>
          <a:bodyPr/>
          <a:lstStyle/>
          <a:p>
            <a:r>
              <a:rPr lang="en-US" altLang="ko-KR" sz="2800" dirty="0" err="1"/>
              <a:t>Caminho</a:t>
            </a:r>
            <a:r>
              <a:rPr lang="en-US" altLang="ko-KR" sz="2800" dirty="0"/>
              <a:t> para a </a:t>
            </a:r>
            <a:r>
              <a:rPr lang="en-US" altLang="ko-KR" sz="2800" dirty="0" err="1"/>
              <a:t>Independência</a:t>
            </a:r>
            <a:r>
              <a:rPr lang="en-US" altLang="ko-KR" sz="2800" dirty="0"/>
              <a:t> </a:t>
            </a:r>
            <a:r>
              <a:rPr lang="en-US" altLang="ko-KR" sz="2800" dirty="0" err="1"/>
              <a:t>Financeira</a:t>
            </a:r>
            <a:endParaRPr lang="ko-KR" altLang="en-US" sz="28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D7C6278-FC6D-4DD0-B4F5-0587CF85D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799" y="843558"/>
            <a:ext cx="8220402" cy="3733256"/>
          </a:xfrm>
          <a:prstGeom prst="rect">
            <a:avLst/>
          </a:prstGeom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AB678CB6-3770-42FB-9783-51E015434EFB}"/>
              </a:ext>
            </a:extLst>
          </p:cNvPr>
          <p:cNvSpPr/>
          <p:nvPr/>
        </p:nvSpPr>
        <p:spPr>
          <a:xfrm>
            <a:off x="234972" y="533591"/>
            <a:ext cx="1728192" cy="1728192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BAE5D71B-D0B7-4B14-BEA3-A9D3AD457B30}"/>
              </a:ext>
            </a:extLst>
          </p:cNvPr>
          <p:cNvSpPr/>
          <p:nvPr/>
        </p:nvSpPr>
        <p:spPr>
          <a:xfrm>
            <a:off x="477992" y="970863"/>
            <a:ext cx="432048" cy="216024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9A4FB78-9189-43F6-970A-748A9C83DB13}"/>
              </a:ext>
            </a:extLst>
          </p:cNvPr>
          <p:cNvSpPr/>
          <p:nvPr/>
        </p:nvSpPr>
        <p:spPr>
          <a:xfrm>
            <a:off x="477992" y="1347614"/>
            <a:ext cx="432048" cy="21602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34AD4100-4415-4923-A26C-9368A9FF821F}"/>
              </a:ext>
            </a:extLst>
          </p:cNvPr>
          <p:cNvSpPr/>
          <p:nvPr/>
        </p:nvSpPr>
        <p:spPr>
          <a:xfrm>
            <a:off x="477992" y="1683194"/>
            <a:ext cx="432048" cy="216024"/>
          </a:xfrm>
          <a:prstGeom prst="roundRect">
            <a:avLst/>
          </a:prstGeom>
          <a:solidFill>
            <a:srgbClr val="00A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D508A1C-23BA-4581-B87E-F4A05FCF1666}"/>
              </a:ext>
            </a:extLst>
          </p:cNvPr>
          <p:cNvSpPr txBox="1"/>
          <p:nvPr/>
        </p:nvSpPr>
        <p:spPr>
          <a:xfrm>
            <a:off x="910039" y="948424"/>
            <a:ext cx="106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Bradesco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FFF9FF9-0360-40E1-BA01-B4BA20222BDA}"/>
              </a:ext>
            </a:extLst>
          </p:cNvPr>
          <p:cNvSpPr txBox="1"/>
          <p:nvPr/>
        </p:nvSpPr>
        <p:spPr>
          <a:xfrm>
            <a:off x="916139" y="1291610"/>
            <a:ext cx="106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CDI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869BF73-E5C7-4D74-93FB-05FA1C4E5CF7}"/>
              </a:ext>
            </a:extLst>
          </p:cNvPr>
          <p:cNvSpPr txBox="1"/>
          <p:nvPr/>
        </p:nvSpPr>
        <p:spPr>
          <a:xfrm>
            <a:off x="910039" y="1619203"/>
            <a:ext cx="106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Ibovespa</a:t>
            </a:r>
          </a:p>
        </p:txBody>
      </p:sp>
      <p:sp>
        <p:nvSpPr>
          <p:cNvPr id="13" name="Fluxograma: Conector fora de Página 12">
            <a:extLst>
              <a:ext uri="{FF2B5EF4-FFF2-40B4-BE49-F238E27FC236}">
                <a16:creationId xmlns:a16="http://schemas.microsoft.com/office/drawing/2014/main" id="{0B1985FF-978F-4F0C-90D8-D8FC28F923B6}"/>
              </a:ext>
            </a:extLst>
          </p:cNvPr>
          <p:cNvSpPr/>
          <p:nvPr/>
        </p:nvSpPr>
        <p:spPr>
          <a:xfrm>
            <a:off x="290433" y="3363837"/>
            <a:ext cx="1617271" cy="705247"/>
          </a:xfrm>
          <a:prstGeom prst="flowChartOffpage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R$ 9.000</a:t>
            </a:r>
          </a:p>
        </p:txBody>
      </p:sp>
      <p:sp>
        <p:nvSpPr>
          <p:cNvPr id="14" name="Seta: Pentágono 13">
            <a:extLst>
              <a:ext uri="{FF2B5EF4-FFF2-40B4-BE49-F238E27FC236}">
                <a16:creationId xmlns:a16="http://schemas.microsoft.com/office/drawing/2014/main" id="{CDE14952-204B-4BA2-A11F-B50B17C50D1E}"/>
              </a:ext>
            </a:extLst>
          </p:cNvPr>
          <p:cNvSpPr/>
          <p:nvPr/>
        </p:nvSpPr>
        <p:spPr>
          <a:xfrm>
            <a:off x="5508104" y="907721"/>
            <a:ext cx="2299490" cy="549412"/>
          </a:xfrm>
          <a:prstGeom prst="homePlat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R$ 1.080.000</a:t>
            </a:r>
          </a:p>
        </p:txBody>
      </p:sp>
    </p:spTree>
    <p:extLst>
      <p:ext uri="{BB962C8B-B14F-4D97-AF65-F5344CB8AC3E}">
        <p14:creationId xmlns:p14="http://schemas.microsoft.com/office/powerpoint/2010/main" val="1966225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16016" y="1851670"/>
            <a:ext cx="3456384" cy="1008112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altLang="ko-KR" sz="4000" b="1" i="1" dirty="0"/>
              <a:t>Valuation</a:t>
            </a:r>
            <a:endParaRPr lang="en-US" altLang="ko-KR" sz="3200" dirty="0"/>
          </a:p>
        </p:txBody>
      </p:sp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8552BA25-4A3A-421D-A582-367D3B3692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60032" y="2715766"/>
            <a:ext cx="3168352" cy="504056"/>
          </a:xfrm>
        </p:spPr>
        <p:txBody>
          <a:bodyPr/>
          <a:lstStyle/>
          <a:p>
            <a:r>
              <a:rPr lang="pt-BR" dirty="0"/>
              <a:t>Encontrando boas empresas</a:t>
            </a:r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9592" y="1419622"/>
            <a:ext cx="2321336" cy="2365286"/>
            <a:chOff x="899592" y="1566850"/>
            <a:chExt cx="2321336" cy="2365286"/>
          </a:xfrm>
        </p:grpSpPr>
        <p:sp>
          <p:nvSpPr>
            <p:cNvPr id="4" name="Rectangle 3"/>
            <p:cNvSpPr/>
            <p:nvPr/>
          </p:nvSpPr>
          <p:spPr>
            <a:xfrm>
              <a:off x="899592" y="2012949"/>
              <a:ext cx="2321336" cy="1919187"/>
            </a:xfrm>
            <a:prstGeom prst="rect">
              <a:avLst/>
            </a:prstGeom>
            <a:solidFill>
              <a:srgbClr val="000000">
                <a:alpha val="34118"/>
              </a:srgbClr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1683824" y="1566850"/>
              <a:ext cx="847006" cy="8470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462033" y="1419622"/>
            <a:ext cx="2227202" cy="2353988"/>
            <a:chOff x="3462033" y="1566850"/>
            <a:chExt cx="2227202" cy="2353988"/>
          </a:xfrm>
        </p:grpSpPr>
        <p:sp>
          <p:nvSpPr>
            <p:cNvPr id="6" name="Rectangle 5"/>
            <p:cNvSpPr/>
            <p:nvPr/>
          </p:nvSpPr>
          <p:spPr>
            <a:xfrm>
              <a:off x="3462033" y="2001651"/>
              <a:ext cx="2227202" cy="1919187"/>
            </a:xfrm>
            <a:prstGeom prst="rect">
              <a:avLst/>
            </a:prstGeom>
            <a:solidFill>
              <a:srgbClr val="000000">
                <a:alpha val="32941"/>
              </a:srgb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4148497" y="1566850"/>
              <a:ext cx="847006" cy="84700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930340" y="1419622"/>
            <a:ext cx="2227202" cy="2342690"/>
            <a:chOff x="5930340" y="1566850"/>
            <a:chExt cx="2227202" cy="2342690"/>
          </a:xfrm>
        </p:grpSpPr>
        <p:sp>
          <p:nvSpPr>
            <p:cNvPr id="7" name="Rectangle 6"/>
            <p:cNvSpPr/>
            <p:nvPr/>
          </p:nvSpPr>
          <p:spPr>
            <a:xfrm>
              <a:off x="5930340" y="1990353"/>
              <a:ext cx="2227202" cy="1919187"/>
            </a:xfrm>
            <a:prstGeom prst="rect">
              <a:avLst/>
            </a:prstGeom>
            <a:solidFill>
              <a:srgbClr val="000000">
                <a:alpha val="43137"/>
              </a:srgbClr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6620438" y="1566850"/>
              <a:ext cx="847006" cy="8470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993727" y="2350921"/>
            <a:ext cx="2210122" cy="1050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 err="1">
                <a:solidFill>
                  <a:schemeClr val="bg1"/>
                </a:solidFill>
                <a:cs typeface="Arial" pitchFamily="34" charset="0"/>
              </a:rPr>
              <a:t>Análise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cs typeface="Arial" pitchFamily="34" charset="0"/>
              </a:rPr>
              <a:t>Fundamentalista</a:t>
            </a: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667109" y="2448886"/>
            <a:ext cx="1817049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 err="1">
                <a:solidFill>
                  <a:schemeClr val="bg1"/>
                </a:solidFill>
                <a:cs typeface="Arial" pitchFamily="34" charset="0"/>
              </a:rPr>
              <a:t>Foco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cs typeface="Arial" pitchFamily="34" charset="0"/>
              </a:rPr>
              <a:t>em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cs typeface="Arial" pitchFamily="34" charset="0"/>
              </a:rPr>
              <a:t>dividendos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135416" y="2469174"/>
            <a:ext cx="1817049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 err="1">
                <a:solidFill>
                  <a:schemeClr val="bg1"/>
                </a:solidFill>
                <a:cs typeface="Arial" pitchFamily="34" charset="0"/>
              </a:rPr>
              <a:t>Ganhos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 a </a:t>
            </a:r>
            <a:r>
              <a:rPr lang="en-US" altLang="ko-KR" sz="2000" b="1" dirty="0" err="1">
                <a:solidFill>
                  <a:schemeClr val="bg1"/>
                </a:solidFill>
                <a:cs typeface="Arial" pitchFamily="34" charset="0"/>
              </a:rPr>
              <a:t>longo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cs typeface="Arial" pitchFamily="34" charset="0"/>
              </a:rPr>
              <a:t>prazo</a:t>
            </a:r>
            <a:endParaRPr lang="en-US" altLang="ko-KR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3038349" y="2531633"/>
            <a:ext cx="576064" cy="576064"/>
            <a:chOff x="3038349" y="2678861"/>
            <a:chExt cx="576064" cy="576064"/>
          </a:xfrm>
        </p:grpSpPr>
        <p:sp>
          <p:nvSpPr>
            <p:cNvPr id="13" name="Oval 12"/>
            <p:cNvSpPr/>
            <p:nvPr/>
          </p:nvSpPr>
          <p:spPr>
            <a:xfrm>
              <a:off x="3038349" y="2678861"/>
              <a:ext cx="576064" cy="57606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Chevron 25"/>
            <p:cNvSpPr/>
            <p:nvPr/>
          </p:nvSpPr>
          <p:spPr>
            <a:xfrm>
              <a:off x="3161802" y="2786873"/>
              <a:ext cx="360040" cy="360040"/>
            </a:xfrm>
            <a:prstGeom prst="chevron">
              <a:avLst/>
            </a:prstGeom>
            <a:solidFill>
              <a:srgbClr val="444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535215" y="2531633"/>
            <a:ext cx="576064" cy="576064"/>
            <a:chOff x="5535215" y="2678861"/>
            <a:chExt cx="576064" cy="576064"/>
          </a:xfrm>
        </p:grpSpPr>
        <p:sp>
          <p:nvSpPr>
            <p:cNvPr id="27" name="Oval 26"/>
            <p:cNvSpPr/>
            <p:nvPr/>
          </p:nvSpPr>
          <p:spPr>
            <a:xfrm>
              <a:off x="5535215" y="2678861"/>
              <a:ext cx="576064" cy="57606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Chevron 28"/>
            <p:cNvSpPr/>
            <p:nvPr/>
          </p:nvSpPr>
          <p:spPr>
            <a:xfrm>
              <a:off x="5689235" y="2786873"/>
              <a:ext cx="360040" cy="360040"/>
            </a:xfrm>
            <a:prstGeom prst="chevron">
              <a:avLst/>
            </a:prstGeom>
            <a:solidFill>
              <a:srgbClr val="444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804248" y="1607340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/>
          </a:p>
        </p:txBody>
      </p:sp>
      <p:sp>
        <p:nvSpPr>
          <p:cNvPr id="32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4319051" y="1702849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/>
          </a:p>
        </p:txBody>
      </p:sp>
      <p:sp>
        <p:nvSpPr>
          <p:cNvPr id="33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1855299" y="1589043"/>
            <a:ext cx="504056" cy="508159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331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2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5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8" dur="indefinite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1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1" grpId="0"/>
      <p:bldP spid="21" grpId="1"/>
      <p:bldP spid="24" grpId="0"/>
      <p:bldP spid="31" grpId="0" animBg="1"/>
      <p:bldP spid="32" grpId="0" animBg="1"/>
      <p:bldP spid="32" grpId="1" animBg="1"/>
      <p:bldP spid="3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993726" y="1712459"/>
            <a:ext cx="2227202" cy="2365286"/>
            <a:chOff x="993726" y="1566850"/>
            <a:chExt cx="2227202" cy="2365286"/>
          </a:xfrm>
        </p:grpSpPr>
        <p:sp>
          <p:nvSpPr>
            <p:cNvPr id="4" name="Rectangle 3"/>
            <p:cNvSpPr/>
            <p:nvPr/>
          </p:nvSpPr>
          <p:spPr>
            <a:xfrm>
              <a:off x="993726" y="2012949"/>
              <a:ext cx="2227202" cy="1919187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1683824" y="1566850"/>
              <a:ext cx="847006" cy="8470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462033" y="1712459"/>
            <a:ext cx="2227202" cy="2353988"/>
            <a:chOff x="3462033" y="1566850"/>
            <a:chExt cx="2227202" cy="2353988"/>
          </a:xfrm>
        </p:grpSpPr>
        <p:sp>
          <p:nvSpPr>
            <p:cNvPr id="6" name="Rectangle 5"/>
            <p:cNvSpPr/>
            <p:nvPr/>
          </p:nvSpPr>
          <p:spPr>
            <a:xfrm>
              <a:off x="3462033" y="2001651"/>
              <a:ext cx="2227202" cy="1919187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4148497" y="1566850"/>
              <a:ext cx="847006" cy="84700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930340" y="1712459"/>
            <a:ext cx="2227202" cy="2342690"/>
            <a:chOff x="5930340" y="1566850"/>
            <a:chExt cx="2227202" cy="2342690"/>
          </a:xfrm>
        </p:grpSpPr>
        <p:sp>
          <p:nvSpPr>
            <p:cNvPr id="7" name="Rectangle 6"/>
            <p:cNvSpPr/>
            <p:nvPr/>
          </p:nvSpPr>
          <p:spPr>
            <a:xfrm>
              <a:off x="5930340" y="1990353"/>
              <a:ext cx="2227202" cy="1919187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6620438" y="1566850"/>
              <a:ext cx="847006" cy="8470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4" name="Block Arc 14"/>
          <p:cNvSpPr/>
          <p:nvPr/>
        </p:nvSpPr>
        <p:spPr>
          <a:xfrm rot="16200000">
            <a:off x="6840558" y="1926049"/>
            <a:ext cx="442130" cy="442421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Rectangle 36"/>
          <p:cNvSpPr/>
          <p:nvPr/>
        </p:nvSpPr>
        <p:spPr>
          <a:xfrm>
            <a:off x="1924536" y="2011399"/>
            <a:ext cx="365579" cy="305595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Rounded Rectangle 25"/>
          <p:cNvSpPr/>
          <p:nvPr/>
        </p:nvSpPr>
        <p:spPr>
          <a:xfrm>
            <a:off x="4338715" y="1965001"/>
            <a:ext cx="466569" cy="341921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133683" y="2714786"/>
            <a:ext cx="2070165" cy="918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 err="1">
                <a:solidFill>
                  <a:schemeClr val="bg1"/>
                </a:solidFill>
                <a:cs typeface="Arial" pitchFamily="34" charset="0"/>
              </a:rPr>
              <a:t>Análise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Fundamentalista</a:t>
            </a:r>
            <a:endParaRPr lang="en-US" altLang="ko-KR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667109" y="2741723"/>
            <a:ext cx="1817049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Foco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em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dividendos</a:t>
            </a:r>
            <a:endParaRPr lang="en-US" altLang="ko-KR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135416" y="2762011"/>
            <a:ext cx="1817049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Ganhos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a </a:t>
            </a:r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longo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Prazo</a:t>
            </a:r>
            <a:endParaRPr lang="en-US" altLang="ko-KR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3038349" y="2824470"/>
            <a:ext cx="576064" cy="576064"/>
            <a:chOff x="3038349" y="2678861"/>
            <a:chExt cx="576064" cy="576064"/>
          </a:xfrm>
        </p:grpSpPr>
        <p:sp>
          <p:nvSpPr>
            <p:cNvPr id="13" name="Oval 12"/>
            <p:cNvSpPr/>
            <p:nvPr/>
          </p:nvSpPr>
          <p:spPr>
            <a:xfrm>
              <a:off x="3038349" y="2678861"/>
              <a:ext cx="576064" cy="57606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Chevron 25"/>
            <p:cNvSpPr/>
            <p:nvPr/>
          </p:nvSpPr>
          <p:spPr>
            <a:xfrm>
              <a:off x="3161802" y="2786873"/>
              <a:ext cx="360040" cy="360040"/>
            </a:xfrm>
            <a:prstGeom prst="chevron">
              <a:avLst/>
            </a:prstGeom>
            <a:solidFill>
              <a:srgbClr val="444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535215" y="2824470"/>
            <a:ext cx="576064" cy="576064"/>
            <a:chOff x="5535215" y="2678861"/>
            <a:chExt cx="576064" cy="576064"/>
          </a:xfrm>
        </p:grpSpPr>
        <p:sp>
          <p:nvSpPr>
            <p:cNvPr id="27" name="Oval 26"/>
            <p:cNvSpPr/>
            <p:nvPr/>
          </p:nvSpPr>
          <p:spPr>
            <a:xfrm>
              <a:off x="5535215" y="2678861"/>
              <a:ext cx="576064" cy="57606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Chevron 28"/>
            <p:cNvSpPr/>
            <p:nvPr/>
          </p:nvSpPr>
          <p:spPr>
            <a:xfrm>
              <a:off x="5689235" y="2786873"/>
              <a:ext cx="360040" cy="360040"/>
            </a:xfrm>
            <a:prstGeom prst="chevron">
              <a:avLst/>
            </a:prstGeom>
            <a:solidFill>
              <a:srgbClr val="444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25" name="Imagem 24">
            <a:extLst>
              <a:ext uri="{FF2B5EF4-FFF2-40B4-BE49-F238E27FC236}">
                <a16:creationId xmlns:a16="http://schemas.microsoft.com/office/drawing/2014/main" id="{1DFD5EC3-6904-4A89-A2D8-A05622C71E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" b="46107"/>
          <a:stretch/>
        </p:blipFill>
        <p:spPr>
          <a:xfrm>
            <a:off x="461983" y="1180731"/>
            <a:ext cx="8220032" cy="2903187"/>
          </a:xfrm>
          <a:prstGeom prst="rect">
            <a:avLst/>
          </a:prstGeom>
        </p:spPr>
      </p:pic>
      <p:sp>
        <p:nvSpPr>
          <p:cNvPr id="17" name="Sinal de Multiplicação 16">
            <a:extLst>
              <a:ext uri="{FF2B5EF4-FFF2-40B4-BE49-F238E27FC236}">
                <a16:creationId xmlns:a16="http://schemas.microsoft.com/office/drawing/2014/main" id="{1DB49353-E0F2-453F-B207-8C07D958A936}"/>
              </a:ext>
            </a:extLst>
          </p:cNvPr>
          <p:cNvSpPr/>
          <p:nvPr/>
        </p:nvSpPr>
        <p:spPr>
          <a:xfrm>
            <a:off x="2084947" y="1096002"/>
            <a:ext cx="4976676" cy="2733788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31" name="Picture 6" descr="Image result for analise fundamentalista">
            <a:extLst>
              <a:ext uri="{FF2B5EF4-FFF2-40B4-BE49-F238E27FC236}">
                <a16:creationId xmlns:a16="http://schemas.microsoft.com/office/drawing/2014/main" id="{6D89D7B0-12D2-43D2-AF98-2E5BA538BE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4" b="19110"/>
          <a:stretch/>
        </p:blipFill>
        <p:spPr bwMode="auto">
          <a:xfrm>
            <a:off x="297206" y="975696"/>
            <a:ext cx="8549586" cy="3313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2098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Indicadores</a:t>
            </a:r>
            <a:r>
              <a:rPr lang="en-US" altLang="ko-KR" dirty="0"/>
              <a:t> para a </a:t>
            </a:r>
            <a:r>
              <a:rPr lang="en-US" altLang="ko-KR" dirty="0" err="1"/>
              <a:t>Análise</a:t>
            </a:r>
            <a:endParaRPr lang="ko-KR" alt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403649" y="1837579"/>
            <a:ext cx="1926735" cy="664519"/>
            <a:chOff x="803640" y="3362835"/>
            <a:chExt cx="2059657" cy="664519"/>
          </a:xfrm>
        </p:grpSpPr>
        <p:sp>
          <p:nvSpPr>
            <p:cNvPr id="6" name="TextBox 5"/>
            <p:cNvSpPr txBox="1"/>
            <p:nvPr/>
          </p:nvSpPr>
          <p:spPr>
            <a:xfrm>
              <a:off x="803640" y="3688800"/>
              <a:ext cx="2059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Preço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pelo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lucro</a:t>
              </a:r>
              <a:endParaRPr lang="ko-KR" altLang="en-US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03640" y="3362835"/>
              <a:ext cx="2059657" cy="338554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P/L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563889" y="1837579"/>
            <a:ext cx="1926735" cy="910740"/>
            <a:chOff x="803640" y="3362835"/>
            <a:chExt cx="2059657" cy="910740"/>
          </a:xfrm>
        </p:grpSpPr>
        <p:sp>
          <p:nvSpPr>
            <p:cNvPr id="12" name="TextBox 11"/>
            <p:cNvSpPr txBox="1"/>
            <p:nvPr/>
          </p:nvSpPr>
          <p:spPr>
            <a:xfrm>
              <a:off x="803640" y="3688800"/>
              <a:ext cx="20596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Retorno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sobre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o capital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investido</a:t>
              </a:r>
              <a:endParaRPr lang="ko-KR" altLang="en-US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03640" y="3362835"/>
              <a:ext cx="2059657" cy="338554"/>
            </a:xfrm>
            <a:prstGeom prst="rect">
              <a:avLst/>
            </a:prstGeom>
            <a:solidFill>
              <a:schemeClr val="accent4"/>
            </a:solidFill>
            <a:ln w="38100">
              <a:solidFill>
                <a:schemeClr val="accent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ROIC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24129" y="1837579"/>
            <a:ext cx="1926735" cy="910740"/>
            <a:chOff x="803640" y="3362835"/>
            <a:chExt cx="2059657" cy="910740"/>
          </a:xfrm>
        </p:grpSpPr>
        <p:sp>
          <p:nvSpPr>
            <p:cNvPr id="15" name="TextBox 14"/>
            <p:cNvSpPr txBox="1"/>
            <p:nvPr/>
          </p:nvSpPr>
          <p:spPr>
            <a:xfrm>
              <a:off x="803640" y="3688800"/>
              <a:ext cx="20596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O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quão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endividada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a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empresa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está</a:t>
              </a:r>
              <a:endParaRPr lang="ko-KR" altLang="en-US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3640" y="3362835"/>
              <a:ext cx="2059657" cy="338554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err="1">
                  <a:solidFill>
                    <a:schemeClr val="bg1"/>
                  </a:solidFill>
                  <a:cs typeface="Arial" pitchFamily="34" charset="0"/>
                </a:rPr>
                <a:t>Dívidas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403648" y="3291830"/>
            <a:ext cx="1926735" cy="910740"/>
            <a:chOff x="803640" y="3362835"/>
            <a:chExt cx="2059657" cy="910740"/>
          </a:xfrm>
        </p:grpSpPr>
        <p:sp>
          <p:nvSpPr>
            <p:cNvPr id="18" name="TextBox 17"/>
            <p:cNvSpPr txBox="1"/>
            <p:nvPr/>
          </p:nvSpPr>
          <p:spPr>
            <a:xfrm>
              <a:off x="803640" y="3688800"/>
              <a:ext cx="20596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Quanto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ela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tem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de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dinheiro</a:t>
              </a:r>
              <a:endParaRPr lang="ko-KR" altLang="en-US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3640" y="3362835"/>
              <a:ext cx="2059657" cy="338554"/>
            </a:xfrm>
            <a:prstGeom prst="rect">
              <a:avLst/>
            </a:prstGeom>
            <a:solidFill>
              <a:schemeClr val="accent4"/>
            </a:solidFill>
            <a:ln w="38100">
              <a:solidFill>
                <a:schemeClr val="accent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err="1">
                  <a:solidFill>
                    <a:schemeClr val="bg1"/>
                  </a:solidFill>
                  <a:cs typeface="Arial" pitchFamily="34" charset="0"/>
                </a:rPr>
                <a:t>Ativos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563888" y="3291830"/>
            <a:ext cx="1926735" cy="910740"/>
            <a:chOff x="803640" y="3362835"/>
            <a:chExt cx="2059657" cy="910740"/>
          </a:xfrm>
        </p:grpSpPr>
        <p:sp>
          <p:nvSpPr>
            <p:cNvPr id="21" name="TextBox 20"/>
            <p:cNvSpPr txBox="1"/>
            <p:nvPr/>
          </p:nvSpPr>
          <p:spPr>
            <a:xfrm>
              <a:off x="803640" y="3688800"/>
              <a:ext cx="20596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Preço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atual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da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ação</a:t>
              </a:r>
              <a:endParaRPr lang="ko-KR" altLang="en-US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03640" y="3362835"/>
              <a:ext cx="2059657" cy="338554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err="1">
                  <a:solidFill>
                    <a:schemeClr val="bg1"/>
                  </a:solidFill>
                  <a:cs typeface="Arial" pitchFamily="34" charset="0"/>
                </a:rPr>
                <a:t>Cotação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724128" y="3291830"/>
            <a:ext cx="1926735" cy="910740"/>
            <a:chOff x="803640" y="3362835"/>
            <a:chExt cx="2059657" cy="910740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688800"/>
              <a:ext cx="20596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Histórico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de </a:t>
              </a:r>
              <a:r>
                <a:rPr lang="en-US" altLang="ko-KR" sz="1600" dirty="0" err="1">
                  <a:solidFill>
                    <a:schemeClr val="bg1"/>
                  </a:solidFill>
                  <a:cs typeface="Arial" pitchFamily="34" charset="0"/>
                </a:rPr>
                <a:t>dividendos</a:t>
              </a:r>
              <a:endParaRPr lang="ko-KR" altLang="en-US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362835"/>
              <a:ext cx="2059657" cy="338554"/>
            </a:xfrm>
            <a:prstGeom prst="rect">
              <a:avLst/>
            </a:prstGeom>
            <a:solidFill>
              <a:schemeClr val="accent4"/>
            </a:solidFill>
            <a:ln w="38100">
              <a:solidFill>
                <a:schemeClr val="accent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err="1">
                  <a:solidFill>
                    <a:schemeClr val="bg1"/>
                  </a:solidFill>
                  <a:cs typeface="Arial" pitchFamily="34" charset="0"/>
                </a:rPr>
                <a:t>Dividendos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9329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1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9" dur="indefinite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7" dur="indefinite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4032448" y="339502"/>
            <a:ext cx="5111552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err="1">
                <a:solidFill>
                  <a:schemeClr val="accent2"/>
                </a:solidFill>
                <a:cs typeface="Arial" pitchFamily="34" charset="0"/>
              </a:rPr>
              <a:t>Passo</a:t>
            </a:r>
            <a:r>
              <a:rPr lang="en-US" sz="3600" dirty="0">
                <a:solidFill>
                  <a:schemeClr val="accent2"/>
                </a:solidFill>
                <a:cs typeface="Arial" pitchFamily="34" charset="0"/>
              </a:rPr>
              <a:t> a </a:t>
            </a:r>
            <a:r>
              <a:rPr lang="en-US" sz="3600" dirty="0" err="1">
                <a:solidFill>
                  <a:schemeClr val="accent2"/>
                </a:solidFill>
                <a:cs typeface="Arial" pitchFamily="34" charset="0"/>
              </a:rPr>
              <a:t>passo</a:t>
            </a:r>
            <a:endParaRPr lang="en-US" sz="36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480374" y="1203598"/>
            <a:ext cx="3816400" cy="576064"/>
            <a:chOff x="4572000" y="1743933"/>
            <a:chExt cx="3816400" cy="576064"/>
          </a:xfrm>
          <a:solidFill>
            <a:srgbClr val="FFC000"/>
          </a:solidFill>
        </p:grpSpPr>
        <p:sp>
          <p:nvSpPr>
            <p:cNvPr id="14" name="Rectangle 13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Isosceles Triangle 14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sosceles Triangle 15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122111" y="2111871"/>
            <a:ext cx="3816400" cy="576064"/>
            <a:chOff x="4572000" y="1743933"/>
            <a:chExt cx="3816400" cy="576064"/>
          </a:xfrm>
          <a:solidFill>
            <a:srgbClr val="FFC000"/>
          </a:solidFill>
        </p:grpSpPr>
        <p:sp>
          <p:nvSpPr>
            <p:cNvPr id="23" name="Rectangle 22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Isosceles Triangle 23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Isosceles Triangle 24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763849" y="3020144"/>
            <a:ext cx="3816400" cy="576064"/>
            <a:chOff x="4572000" y="1743933"/>
            <a:chExt cx="3816400" cy="576064"/>
          </a:xfrm>
          <a:solidFill>
            <a:srgbClr val="FFC000"/>
          </a:solidFill>
        </p:grpSpPr>
        <p:sp>
          <p:nvSpPr>
            <p:cNvPr id="31" name="Rectangle 30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Isosceles Triangle 31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Isosceles Triangle 32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405587" y="3928417"/>
            <a:ext cx="3816400" cy="576064"/>
            <a:chOff x="4572000" y="1743933"/>
            <a:chExt cx="3816400" cy="576064"/>
          </a:xfrm>
          <a:solidFill>
            <a:srgbClr val="FFC000"/>
          </a:solidFill>
        </p:grpSpPr>
        <p:sp>
          <p:nvSpPr>
            <p:cNvPr id="39" name="Rectangle 38"/>
            <p:cNvSpPr/>
            <p:nvPr/>
          </p:nvSpPr>
          <p:spPr>
            <a:xfrm>
              <a:off x="4788024" y="1743933"/>
              <a:ext cx="3384376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Isosceles Triangle 39"/>
            <p:cNvSpPr/>
            <p:nvPr/>
          </p:nvSpPr>
          <p:spPr>
            <a:xfrm rot="16200000">
              <a:off x="4392000" y="1923934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Isosceles Triangle 40"/>
            <p:cNvSpPr/>
            <p:nvPr/>
          </p:nvSpPr>
          <p:spPr>
            <a:xfrm rot="5400000">
              <a:off x="7992400" y="1923933"/>
              <a:ext cx="576000" cy="216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3695748" y="1260765"/>
            <a:ext cx="608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342756" y="2169038"/>
            <a:ext cx="608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989765" y="3077311"/>
            <a:ext cx="608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636774" y="3985584"/>
            <a:ext cx="608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AA4B6A4-F925-4BCC-9468-8C5421D4D17A}"/>
              </a:ext>
            </a:extLst>
          </p:cNvPr>
          <p:cNvGrpSpPr/>
          <p:nvPr/>
        </p:nvGrpSpPr>
        <p:grpSpPr>
          <a:xfrm>
            <a:off x="4380474" y="1383471"/>
            <a:ext cx="4428492" cy="576064"/>
            <a:chOff x="4380474" y="1383471"/>
            <a:chExt cx="4428492" cy="576064"/>
          </a:xfrm>
        </p:grpSpPr>
        <p:grpSp>
          <p:nvGrpSpPr>
            <p:cNvPr id="11" name="Group 10"/>
            <p:cNvGrpSpPr/>
            <p:nvPr/>
          </p:nvGrpSpPr>
          <p:grpSpPr>
            <a:xfrm>
              <a:off x="4380474" y="1383471"/>
              <a:ext cx="4428492" cy="576064"/>
              <a:chOff x="4572000" y="1743934"/>
              <a:chExt cx="4428492" cy="576064"/>
            </a:xfrm>
            <a:solidFill>
              <a:schemeClr val="bg1">
                <a:lumMod val="95000"/>
              </a:schemeClr>
            </a:solidFill>
          </p:grpSpPr>
          <p:sp>
            <p:nvSpPr>
              <p:cNvPr id="2" name="Rectangle 1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Isosceles Triangle 6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4733778" y="1463570"/>
              <a:ext cx="37169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Nomes</a:t>
              </a:r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das </a:t>
              </a:r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empresas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8" name="Block Arc 14"/>
            <p:cNvSpPr/>
            <p:nvPr/>
          </p:nvSpPr>
          <p:spPr>
            <a:xfrm rot="16200000">
              <a:off x="8280667" y="1501355"/>
              <a:ext cx="340071" cy="340295"/>
            </a:xfrm>
            <a:custGeom>
              <a:avLst/>
              <a:gdLst/>
              <a:ahLst/>
              <a:cxnLst/>
              <a:rect l="l" t="t" r="r" b="b"/>
              <a:pathLst>
                <a:path w="3185463" h="3187558">
                  <a:moveTo>
                    <a:pt x="764000" y="2343999"/>
                  </a:moveTo>
                  <a:cubicBezTo>
                    <a:pt x="566798" y="2256389"/>
                    <a:pt x="385374" y="2134753"/>
                    <a:pt x="230072" y="1981662"/>
                  </a:cubicBezTo>
                  <a:cubicBezTo>
                    <a:pt x="297001" y="2223876"/>
                    <a:pt x="428049" y="2439341"/>
                    <a:pt x="603989" y="2608945"/>
                  </a:cubicBezTo>
                  <a:cubicBezTo>
                    <a:pt x="667739" y="2525681"/>
                    <a:pt x="720588" y="2436567"/>
                    <a:pt x="764000" y="2343999"/>
                  </a:cubicBezTo>
                  <a:close/>
                  <a:moveTo>
                    <a:pt x="783530" y="862903"/>
                  </a:moveTo>
                  <a:cubicBezTo>
                    <a:pt x="737619" y="760936"/>
                    <a:pt x="681240" y="662513"/>
                    <a:pt x="611676" y="571152"/>
                  </a:cubicBezTo>
                  <a:cubicBezTo>
                    <a:pt x="419218" y="754019"/>
                    <a:pt x="279227" y="991173"/>
                    <a:pt x="215545" y="1258034"/>
                  </a:cubicBezTo>
                  <a:cubicBezTo>
                    <a:pt x="378729" y="1090139"/>
                    <a:pt x="571934" y="956907"/>
                    <a:pt x="783530" y="862903"/>
                  </a:cubicBezTo>
                  <a:close/>
                  <a:moveTo>
                    <a:pt x="935657" y="1673146"/>
                  </a:moveTo>
                  <a:lnTo>
                    <a:pt x="227023" y="1673146"/>
                  </a:lnTo>
                  <a:cubicBezTo>
                    <a:pt x="393068" y="1882941"/>
                    <a:pt x="605618" y="2045968"/>
                    <a:pt x="844267" y="2153109"/>
                  </a:cubicBezTo>
                  <a:cubicBezTo>
                    <a:pt x="897907" y="1997390"/>
                    <a:pt x="928862" y="1835739"/>
                    <a:pt x="935657" y="1673146"/>
                  </a:cubicBezTo>
                  <a:close/>
                  <a:moveTo>
                    <a:pt x="935928" y="1493146"/>
                  </a:moveTo>
                  <a:cubicBezTo>
                    <a:pt x="928922" y="1345638"/>
                    <a:pt x="902278" y="1198995"/>
                    <a:pt x="856775" y="1056956"/>
                  </a:cubicBezTo>
                  <a:cubicBezTo>
                    <a:pt x="636768" y="1156959"/>
                    <a:pt x="439487" y="1304654"/>
                    <a:pt x="281464" y="1493146"/>
                  </a:cubicBezTo>
                  <a:close/>
                  <a:moveTo>
                    <a:pt x="1469785" y="2515107"/>
                  </a:moveTo>
                  <a:cubicBezTo>
                    <a:pt x="1283000" y="2508124"/>
                    <a:pt x="1100523" y="2472287"/>
                    <a:pt x="927628" y="2411229"/>
                  </a:cubicBezTo>
                  <a:cubicBezTo>
                    <a:pt x="876831" y="2520843"/>
                    <a:pt x="814172" y="2626182"/>
                    <a:pt x="738220" y="2724387"/>
                  </a:cubicBezTo>
                  <a:cubicBezTo>
                    <a:pt x="944637" y="2881665"/>
                    <a:pt x="1196120" y="2982471"/>
                    <a:pt x="1469785" y="3005418"/>
                  </a:cubicBezTo>
                  <a:close/>
                  <a:moveTo>
                    <a:pt x="1469785" y="1673146"/>
                  </a:moveTo>
                  <a:lnTo>
                    <a:pt x="1112275" y="1673146"/>
                  </a:lnTo>
                  <a:cubicBezTo>
                    <a:pt x="1105327" y="1858153"/>
                    <a:pt x="1070032" y="2042144"/>
                    <a:pt x="1008001" y="2219039"/>
                  </a:cubicBezTo>
                  <a:cubicBezTo>
                    <a:pt x="1155519" y="2270408"/>
                    <a:pt x="1310845" y="2300826"/>
                    <a:pt x="1469785" y="2307834"/>
                  </a:cubicBezTo>
                  <a:close/>
                  <a:moveTo>
                    <a:pt x="1469785" y="898989"/>
                  </a:moveTo>
                  <a:cubicBezTo>
                    <a:pt x="1315103" y="907762"/>
                    <a:pt x="1164166" y="938783"/>
                    <a:pt x="1020939" y="990066"/>
                  </a:cubicBezTo>
                  <a:cubicBezTo>
                    <a:pt x="1074574" y="1153655"/>
                    <a:pt x="1105461" y="1322925"/>
                    <a:pt x="1112368" y="1493146"/>
                  </a:cubicBezTo>
                  <a:lnTo>
                    <a:pt x="1469785" y="1493146"/>
                  </a:lnTo>
                  <a:close/>
                  <a:moveTo>
                    <a:pt x="1469785" y="182141"/>
                  </a:moveTo>
                  <a:cubicBezTo>
                    <a:pt x="1199839" y="204777"/>
                    <a:pt x="951477" y="303168"/>
                    <a:pt x="746615" y="456764"/>
                  </a:cubicBezTo>
                  <a:cubicBezTo>
                    <a:pt x="828296" y="562801"/>
                    <a:pt x="894225" y="677310"/>
                    <a:pt x="947434" y="796072"/>
                  </a:cubicBezTo>
                  <a:cubicBezTo>
                    <a:pt x="1113886" y="736067"/>
                    <a:pt x="1289644" y="700323"/>
                    <a:pt x="1469785" y="691530"/>
                  </a:cubicBezTo>
                  <a:close/>
                  <a:moveTo>
                    <a:pt x="2150063" y="992171"/>
                  </a:moveTo>
                  <a:cubicBezTo>
                    <a:pt x="1990712" y="935501"/>
                    <a:pt x="1822242" y="902595"/>
                    <a:pt x="1649785" y="897224"/>
                  </a:cubicBezTo>
                  <a:lnTo>
                    <a:pt x="1649785" y="1493146"/>
                  </a:lnTo>
                  <a:lnTo>
                    <a:pt x="2063712" y="1493146"/>
                  </a:lnTo>
                  <a:cubicBezTo>
                    <a:pt x="2069089" y="1323887"/>
                    <a:pt x="2098366" y="1155330"/>
                    <a:pt x="2150063" y="992171"/>
                  </a:cubicBezTo>
                  <a:close/>
                  <a:moveTo>
                    <a:pt x="2168848" y="2199110"/>
                  </a:moveTo>
                  <a:cubicBezTo>
                    <a:pt x="2108555" y="2028681"/>
                    <a:pt x="2073581" y="1851532"/>
                    <a:pt x="2065295" y="1673146"/>
                  </a:cubicBezTo>
                  <a:lnTo>
                    <a:pt x="1649785" y="1673146"/>
                  </a:lnTo>
                  <a:lnTo>
                    <a:pt x="1649785" y="2307299"/>
                  </a:lnTo>
                  <a:cubicBezTo>
                    <a:pt x="1829404" y="2299517"/>
                    <a:pt x="2004315" y="2261965"/>
                    <a:pt x="2168848" y="2199110"/>
                  </a:cubicBezTo>
                  <a:close/>
                  <a:moveTo>
                    <a:pt x="2422394" y="446879"/>
                  </a:moveTo>
                  <a:cubicBezTo>
                    <a:pt x="2204309" y="287209"/>
                    <a:pt x="1938140" y="189883"/>
                    <a:pt x="1649785" y="178919"/>
                  </a:cubicBezTo>
                  <a:lnTo>
                    <a:pt x="1649785" y="689876"/>
                  </a:lnTo>
                  <a:cubicBezTo>
                    <a:pt x="1846998" y="695154"/>
                    <a:pt x="2039668" y="732502"/>
                    <a:pt x="2221721" y="797410"/>
                  </a:cubicBezTo>
                  <a:cubicBezTo>
                    <a:pt x="2275056" y="675360"/>
                    <a:pt x="2341760" y="557662"/>
                    <a:pt x="2422394" y="446879"/>
                  </a:cubicBezTo>
                  <a:close/>
                  <a:moveTo>
                    <a:pt x="2447278" y="2722123"/>
                  </a:moveTo>
                  <a:cubicBezTo>
                    <a:pt x="2366121" y="2618714"/>
                    <a:pt x="2299534" y="2507403"/>
                    <a:pt x="2246145" y="2391362"/>
                  </a:cubicBezTo>
                  <a:cubicBezTo>
                    <a:pt x="2057375" y="2464119"/>
                    <a:pt x="1856285" y="2506958"/>
                    <a:pt x="1649785" y="2514779"/>
                  </a:cubicBezTo>
                  <a:lnTo>
                    <a:pt x="1649785" y="3008639"/>
                  </a:lnTo>
                  <a:cubicBezTo>
                    <a:pt x="1949198" y="2997255"/>
                    <a:pt x="2224691" y="2892757"/>
                    <a:pt x="2447278" y="2722123"/>
                  </a:cubicBezTo>
                  <a:close/>
                  <a:moveTo>
                    <a:pt x="2878934" y="1493146"/>
                  </a:moveTo>
                  <a:cubicBezTo>
                    <a:pt x="2723190" y="1307255"/>
                    <a:pt x="2529440" y="1161128"/>
                    <a:pt x="2313862" y="1060620"/>
                  </a:cubicBezTo>
                  <a:cubicBezTo>
                    <a:pt x="2270535" y="1201714"/>
                    <a:pt x="2245604" y="1347104"/>
                    <a:pt x="2240109" y="1493146"/>
                  </a:cubicBezTo>
                  <a:close/>
                  <a:moveTo>
                    <a:pt x="2890636" y="1673146"/>
                  </a:moveTo>
                  <a:lnTo>
                    <a:pt x="2241814" y="1673146"/>
                  </a:lnTo>
                  <a:cubicBezTo>
                    <a:pt x="2249736" y="1827102"/>
                    <a:pt x="2279520" y="1979973"/>
                    <a:pt x="2329964" y="2127513"/>
                  </a:cubicBezTo>
                  <a:cubicBezTo>
                    <a:pt x="2545677" y="2019923"/>
                    <a:pt x="2738160" y="1866413"/>
                    <a:pt x="2890636" y="1673146"/>
                  </a:cubicBezTo>
                  <a:close/>
                  <a:moveTo>
                    <a:pt x="2973035" y="1284386"/>
                  </a:moveTo>
                  <a:cubicBezTo>
                    <a:pt x="2912066" y="1001840"/>
                    <a:pt x="2765308" y="751379"/>
                    <a:pt x="2561381" y="561108"/>
                  </a:cubicBezTo>
                  <a:cubicBezTo>
                    <a:pt x="2489321" y="656437"/>
                    <a:pt x="2431363" y="759225"/>
                    <a:pt x="2384553" y="865647"/>
                  </a:cubicBezTo>
                  <a:cubicBezTo>
                    <a:pt x="2604520" y="964977"/>
                    <a:pt x="2804622" y="1106677"/>
                    <a:pt x="2973035" y="1284386"/>
                  </a:cubicBezTo>
                  <a:close/>
                  <a:moveTo>
                    <a:pt x="2974277" y="1897328"/>
                  </a:moveTo>
                  <a:cubicBezTo>
                    <a:pt x="2812488" y="2073933"/>
                    <a:pt x="2619878" y="2216690"/>
                    <a:pt x="2407486" y="2319665"/>
                  </a:cubicBezTo>
                  <a:cubicBezTo>
                    <a:pt x="2454169" y="2420503"/>
                    <a:pt x="2511856" y="2517376"/>
                    <a:pt x="2582047" y="2607468"/>
                  </a:cubicBezTo>
                  <a:cubicBezTo>
                    <a:pt x="2776399" y="2417974"/>
                    <a:pt x="2916061" y="2172750"/>
                    <a:pt x="2974277" y="1897328"/>
                  </a:cubicBezTo>
                  <a:close/>
                  <a:moveTo>
                    <a:pt x="3185463" y="1593779"/>
                  </a:moveTo>
                  <a:cubicBezTo>
                    <a:pt x="3185463" y="2473999"/>
                    <a:pt x="2471904" y="3187558"/>
                    <a:pt x="1591684" y="3187558"/>
                  </a:cubicBezTo>
                  <a:cubicBezTo>
                    <a:pt x="738111" y="3187558"/>
                    <a:pt x="41261" y="2516549"/>
                    <a:pt x="1913" y="1673146"/>
                  </a:cubicBezTo>
                  <a:lnTo>
                    <a:pt x="0" y="1673146"/>
                  </a:lnTo>
                  <a:lnTo>
                    <a:pt x="0" y="1493146"/>
                  </a:lnTo>
                  <a:lnTo>
                    <a:pt x="2750" y="1493146"/>
                  </a:lnTo>
                  <a:cubicBezTo>
                    <a:pt x="50490" y="700174"/>
                    <a:pt x="679654" y="64473"/>
                    <a:pt x="1469785" y="6156"/>
                  </a:cubicBezTo>
                  <a:lnTo>
                    <a:pt x="1469785" y="0"/>
                  </a:lnTo>
                  <a:lnTo>
                    <a:pt x="1591684" y="0"/>
                  </a:lnTo>
                  <a:lnTo>
                    <a:pt x="1649785" y="0"/>
                  </a:lnTo>
                  <a:lnTo>
                    <a:pt x="1649785" y="2934"/>
                  </a:lnTo>
                  <a:cubicBezTo>
                    <a:pt x="2503127" y="31654"/>
                    <a:pt x="3185463" y="733032"/>
                    <a:pt x="3185463" y="159377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5F271E4-37C6-4D36-B313-A1DB0E8E3889}"/>
              </a:ext>
            </a:extLst>
          </p:cNvPr>
          <p:cNvGrpSpPr/>
          <p:nvPr/>
        </p:nvGrpSpPr>
        <p:grpSpPr>
          <a:xfrm>
            <a:off x="3663949" y="3200017"/>
            <a:ext cx="4428492" cy="576064"/>
            <a:chOff x="3663949" y="3200017"/>
            <a:chExt cx="4428492" cy="576064"/>
          </a:xfrm>
        </p:grpSpPr>
        <p:grpSp>
          <p:nvGrpSpPr>
            <p:cNvPr id="28" name="Group 27"/>
            <p:cNvGrpSpPr/>
            <p:nvPr/>
          </p:nvGrpSpPr>
          <p:grpSpPr>
            <a:xfrm>
              <a:off x="3663949" y="3200017"/>
              <a:ext cx="4428492" cy="576064"/>
              <a:chOff x="4572000" y="1743934"/>
              <a:chExt cx="4428492" cy="576064"/>
            </a:xfrm>
            <a:solidFill>
              <a:schemeClr val="bg1">
                <a:lumMod val="95000"/>
              </a:schemeClr>
            </a:solidFill>
          </p:grpSpPr>
          <p:sp>
            <p:nvSpPr>
              <p:cNvPr id="29" name="Rectangle 28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Isosceles Triangle 29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4030304" y="3295316"/>
              <a:ext cx="37169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Filtrar</a:t>
              </a:r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melhores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Freeform 32">
              <a:extLst>
                <a:ext uri="{FF2B5EF4-FFF2-40B4-BE49-F238E27FC236}">
                  <a16:creationId xmlns:a16="http://schemas.microsoft.com/office/drawing/2014/main" id="{9C5A04AA-A50B-457A-A783-D941E78BCCDF}"/>
                </a:ext>
              </a:extLst>
            </p:cNvPr>
            <p:cNvSpPr/>
            <p:nvPr/>
          </p:nvSpPr>
          <p:spPr>
            <a:xfrm>
              <a:off x="7562837" y="3314578"/>
              <a:ext cx="394758" cy="361585"/>
            </a:xfrm>
            <a:custGeom>
              <a:avLst/>
              <a:gdLst/>
              <a:ahLst/>
              <a:cxnLst/>
              <a:rect l="l" t="t" r="r" b="b"/>
              <a:pathLst>
                <a:path w="3210745" h="2940925">
                  <a:moveTo>
                    <a:pt x="340528" y="2526682"/>
                  </a:moveTo>
                  <a:cubicBezTo>
                    <a:pt x="280875" y="2526682"/>
                    <a:pt x="232516" y="2575041"/>
                    <a:pt x="232516" y="2634694"/>
                  </a:cubicBezTo>
                  <a:cubicBezTo>
                    <a:pt x="232516" y="2694347"/>
                    <a:pt x="280875" y="2742706"/>
                    <a:pt x="340528" y="2742706"/>
                  </a:cubicBezTo>
                  <a:cubicBezTo>
                    <a:pt x="400181" y="2742706"/>
                    <a:pt x="448540" y="2694347"/>
                    <a:pt x="448540" y="2634694"/>
                  </a:cubicBezTo>
                  <a:cubicBezTo>
                    <a:pt x="448540" y="2575041"/>
                    <a:pt x="400181" y="2526682"/>
                    <a:pt x="340528" y="2526682"/>
                  </a:cubicBezTo>
                  <a:close/>
                  <a:moveTo>
                    <a:pt x="1821636" y="152"/>
                  </a:moveTo>
                  <a:cubicBezTo>
                    <a:pt x="1920275" y="-4956"/>
                    <a:pt x="2051571" y="119306"/>
                    <a:pt x="2102482" y="278737"/>
                  </a:cubicBezTo>
                  <a:cubicBezTo>
                    <a:pt x="2192513" y="649582"/>
                    <a:pt x="1575154" y="1213351"/>
                    <a:pt x="2006019" y="1236931"/>
                  </a:cubicBezTo>
                  <a:cubicBezTo>
                    <a:pt x="2310412" y="1206920"/>
                    <a:pt x="2473326" y="1176910"/>
                    <a:pt x="2803442" y="1166192"/>
                  </a:cubicBezTo>
                  <a:cubicBezTo>
                    <a:pt x="3103547" y="1170479"/>
                    <a:pt x="3152850" y="1361260"/>
                    <a:pt x="3002798" y="1564903"/>
                  </a:cubicBezTo>
                  <a:cubicBezTo>
                    <a:pt x="3191435" y="1575621"/>
                    <a:pt x="3347919" y="1869296"/>
                    <a:pt x="3022090" y="1989338"/>
                  </a:cubicBezTo>
                  <a:cubicBezTo>
                    <a:pt x="3332913" y="2182262"/>
                    <a:pt x="3154994" y="2426634"/>
                    <a:pt x="2977074" y="2471650"/>
                  </a:cubicBezTo>
                  <a:cubicBezTo>
                    <a:pt x="3127127" y="2606697"/>
                    <a:pt x="3109978" y="2709590"/>
                    <a:pt x="2957782" y="2793191"/>
                  </a:cubicBezTo>
                  <a:cubicBezTo>
                    <a:pt x="2620164" y="2932526"/>
                    <a:pt x="1747715" y="3028988"/>
                    <a:pt x="1253613" y="2818914"/>
                  </a:cubicBezTo>
                  <a:cubicBezTo>
                    <a:pt x="1018944" y="2738561"/>
                    <a:pt x="869067" y="2654318"/>
                    <a:pt x="700568" y="2648441"/>
                  </a:cubicBezTo>
                  <a:lnTo>
                    <a:pt x="700568" y="2796242"/>
                  </a:lnTo>
                  <a:cubicBezTo>
                    <a:pt x="700568" y="2860729"/>
                    <a:pt x="648291" y="2913006"/>
                    <a:pt x="583804" y="2913006"/>
                  </a:cubicBezTo>
                  <a:lnTo>
                    <a:pt x="0" y="2913006"/>
                  </a:lnTo>
                  <a:lnTo>
                    <a:pt x="0" y="1400838"/>
                  </a:lnTo>
                  <a:lnTo>
                    <a:pt x="583804" y="1400838"/>
                  </a:lnTo>
                  <a:cubicBezTo>
                    <a:pt x="648291" y="1400838"/>
                    <a:pt x="700568" y="1453115"/>
                    <a:pt x="700568" y="1517602"/>
                  </a:cubicBezTo>
                  <a:lnTo>
                    <a:pt x="700568" y="1571674"/>
                  </a:lnTo>
                  <a:cubicBezTo>
                    <a:pt x="721537" y="1568378"/>
                    <a:pt x="746526" y="1559634"/>
                    <a:pt x="784162" y="1539180"/>
                  </a:cubicBezTo>
                  <a:cubicBezTo>
                    <a:pt x="831321" y="1421281"/>
                    <a:pt x="890271" y="1323747"/>
                    <a:pt x="1034964" y="1191915"/>
                  </a:cubicBezTo>
                  <a:cubicBezTo>
                    <a:pt x="1257900" y="851081"/>
                    <a:pt x="1628744" y="677449"/>
                    <a:pt x="1703770" y="169413"/>
                  </a:cubicBezTo>
                  <a:cubicBezTo>
                    <a:pt x="1715024" y="52855"/>
                    <a:pt x="1762452" y="3217"/>
                    <a:pt x="1821636" y="1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/>
            </a:p>
          </p:txBody>
        </p: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96DFA5D7-D2E8-44E9-9CF9-195D70A8FC13}"/>
              </a:ext>
            </a:extLst>
          </p:cNvPr>
          <p:cNvGrpSpPr/>
          <p:nvPr/>
        </p:nvGrpSpPr>
        <p:grpSpPr>
          <a:xfrm>
            <a:off x="3305687" y="4108290"/>
            <a:ext cx="4428492" cy="576064"/>
            <a:chOff x="3305687" y="4108290"/>
            <a:chExt cx="4428492" cy="576064"/>
          </a:xfrm>
        </p:grpSpPr>
        <p:grpSp>
          <p:nvGrpSpPr>
            <p:cNvPr id="36" name="Group 35"/>
            <p:cNvGrpSpPr/>
            <p:nvPr/>
          </p:nvGrpSpPr>
          <p:grpSpPr>
            <a:xfrm>
              <a:off x="3305687" y="4108290"/>
              <a:ext cx="4428492" cy="576064"/>
              <a:chOff x="4572000" y="1743934"/>
              <a:chExt cx="4428492" cy="576064"/>
            </a:xfrm>
            <a:solidFill>
              <a:schemeClr val="bg1">
                <a:lumMod val="95000"/>
              </a:schemeClr>
            </a:solidFill>
          </p:grpSpPr>
          <p:sp>
            <p:nvSpPr>
              <p:cNvPr id="37" name="Rectangle 36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7" name="TextBox 56"/>
            <p:cNvSpPr txBox="1"/>
            <p:nvPr/>
          </p:nvSpPr>
          <p:spPr>
            <a:xfrm>
              <a:off x="3695748" y="4187864"/>
              <a:ext cx="37169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Analisar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84693C49-05C6-4CD0-A900-4B843CF3016D}"/>
                </a:ext>
              </a:extLst>
            </p:cNvPr>
            <p:cNvSpPr/>
            <p:nvPr/>
          </p:nvSpPr>
          <p:spPr>
            <a:xfrm rot="18900000">
              <a:off x="7232834" y="4221905"/>
              <a:ext cx="201075" cy="447952"/>
            </a:xfrm>
            <a:custGeom>
              <a:avLst/>
              <a:gdLst/>
              <a:ahLst/>
              <a:cxnLst/>
              <a:rect l="l" t="t" r="r" b="b"/>
              <a:pathLst>
                <a:path w="154109" h="343323">
                  <a:moveTo>
                    <a:pt x="102909" y="313772"/>
                  </a:moveTo>
                  <a:lnTo>
                    <a:pt x="102909" y="328547"/>
                  </a:lnTo>
                  <a:cubicBezTo>
                    <a:pt x="102909" y="336708"/>
                    <a:pt x="96294" y="343322"/>
                    <a:pt x="88133" y="343323"/>
                  </a:cubicBezTo>
                  <a:lnTo>
                    <a:pt x="65975" y="343322"/>
                  </a:lnTo>
                  <a:cubicBezTo>
                    <a:pt x="57814" y="343322"/>
                    <a:pt x="51199" y="336708"/>
                    <a:pt x="51199" y="328547"/>
                  </a:cubicBezTo>
                  <a:cubicBezTo>
                    <a:pt x="51199" y="323622"/>
                    <a:pt x="51200" y="318696"/>
                    <a:pt x="51200" y="313771"/>
                  </a:cubicBezTo>
                  <a:close/>
                  <a:moveTo>
                    <a:pt x="123327" y="15459"/>
                  </a:moveTo>
                  <a:cubicBezTo>
                    <a:pt x="141678" y="29245"/>
                    <a:pt x="152926" y="50497"/>
                    <a:pt x="154008" y="73425"/>
                  </a:cubicBezTo>
                  <a:cubicBezTo>
                    <a:pt x="155089" y="96353"/>
                    <a:pt x="145890" y="118568"/>
                    <a:pt x="128916" y="134021"/>
                  </a:cubicBezTo>
                  <a:lnTo>
                    <a:pt x="119294" y="123450"/>
                  </a:lnTo>
                  <a:cubicBezTo>
                    <a:pt x="133118" y="110865"/>
                    <a:pt x="140611" y="92772"/>
                    <a:pt x="139730" y="74098"/>
                  </a:cubicBezTo>
                  <a:cubicBezTo>
                    <a:pt x="138850" y="55424"/>
                    <a:pt x="129689" y="38115"/>
                    <a:pt x="114743" y="26887"/>
                  </a:cubicBezTo>
                  <a:close/>
                  <a:moveTo>
                    <a:pt x="136698" y="17411"/>
                  </a:moveTo>
                  <a:cubicBezTo>
                    <a:pt x="103758" y="-15529"/>
                    <a:pt x="50351" y="-15529"/>
                    <a:pt x="17412" y="17411"/>
                  </a:cubicBezTo>
                  <a:cubicBezTo>
                    <a:pt x="-15528" y="50351"/>
                    <a:pt x="-15528" y="103757"/>
                    <a:pt x="17412" y="136697"/>
                  </a:cubicBezTo>
                  <a:cubicBezTo>
                    <a:pt x="50351" y="169637"/>
                    <a:pt x="103758" y="169637"/>
                    <a:pt x="136698" y="136697"/>
                  </a:cubicBezTo>
                  <a:cubicBezTo>
                    <a:pt x="169637" y="103757"/>
                    <a:pt x="169637" y="50351"/>
                    <a:pt x="136698" y="17411"/>
                  </a:cubicBezTo>
                  <a:close/>
                  <a:moveTo>
                    <a:pt x="154109" y="0"/>
                  </a:moveTo>
                  <a:cubicBezTo>
                    <a:pt x="196665" y="42556"/>
                    <a:pt x="196665" y="111552"/>
                    <a:pt x="154109" y="154108"/>
                  </a:cubicBezTo>
                  <a:cubicBezTo>
                    <a:pt x="139576" y="168641"/>
                    <a:pt x="121959" y="178211"/>
                    <a:pt x="102912" y="180994"/>
                  </a:cubicBezTo>
                  <a:lnTo>
                    <a:pt x="102912" y="308310"/>
                  </a:lnTo>
                  <a:lnTo>
                    <a:pt x="51197" y="308310"/>
                  </a:lnTo>
                  <a:lnTo>
                    <a:pt x="51197" y="180994"/>
                  </a:lnTo>
                  <a:cubicBezTo>
                    <a:pt x="32150" y="178211"/>
                    <a:pt x="14534" y="168641"/>
                    <a:pt x="0" y="154108"/>
                  </a:cubicBezTo>
                  <a:cubicBezTo>
                    <a:pt x="-42555" y="111552"/>
                    <a:pt x="-42555" y="42556"/>
                    <a:pt x="0" y="0"/>
                  </a:cubicBezTo>
                  <a:cubicBezTo>
                    <a:pt x="42556" y="-42556"/>
                    <a:pt x="111553" y="-42556"/>
                    <a:pt x="1541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/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FE3B98ED-74C2-40F0-BCFD-29C2EADD14FA}"/>
              </a:ext>
            </a:extLst>
          </p:cNvPr>
          <p:cNvGrpSpPr/>
          <p:nvPr/>
        </p:nvGrpSpPr>
        <p:grpSpPr>
          <a:xfrm>
            <a:off x="4022211" y="2291744"/>
            <a:ext cx="4428492" cy="576064"/>
            <a:chOff x="4022211" y="2291744"/>
            <a:chExt cx="4428492" cy="576064"/>
          </a:xfrm>
        </p:grpSpPr>
        <p:grpSp>
          <p:nvGrpSpPr>
            <p:cNvPr id="20" name="Group 19"/>
            <p:cNvGrpSpPr/>
            <p:nvPr/>
          </p:nvGrpSpPr>
          <p:grpSpPr>
            <a:xfrm>
              <a:off x="4022211" y="2291744"/>
              <a:ext cx="4428492" cy="576064"/>
              <a:chOff x="4572000" y="1743934"/>
              <a:chExt cx="4428492" cy="576064"/>
            </a:xfrm>
            <a:solidFill>
              <a:schemeClr val="bg1">
                <a:lumMod val="95000"/>
              </a:schemeClr>
            </a:solidFill>
          </p:grpSpPr>
          <p:sp>
            <p:nvSpPr>
              <p:cNvPr id="21" name="Rectangle 20"/>
              <p:cNvSpPr/>
              <p:nvPr/>
            </p:nvSpPr>
            <p:spPr>
              <a:xfrm>
                <a:off x="4788024" y="1743934"/>
                <a:ext cx="4212468" cy="5760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 rot="16200000">
                <a:off x="4392000" y="1923934"/>
                <a:ext cx="576000" cy="216000"/>
              </a:xfrm>
              <a:prstGeom prst="triangle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4380474" y="2387664"/>
              <a:ext cx="33537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Indicadores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4" name="Rectangle 30">
              <a:extLst>
                <a:ext uri="{FF2B5EF4-FFF2-40B4-BE49-F238E27FC236}">
                  <a16:creationId xmlns:a16="http://schemas.microsoft.com/office/drawing/2014/main" id="{3BFEE74E-183A-4C32-9BDF-AC2573B061E0}"/>
                </a:ext>
              </a:extLst>
            </p:cNvPr>
            <p:cNvSpPr/>
            <p:nvPr/>
          </p:nvSpPr>
          <p:spPr>
            <a:xfrm>
              <a:off x="7811058" y="2355092"/>
              <a:ext cx="428579" cy="427326"/>
            </a:xfrm>
            <a:custGeom>
              <a:avLst/>
              <a:gdLst/>
              <a:ahLst/>
              <a:cxnLst/>
              <a:rect l="l" t="t" r="r" b="b"/>
              <a:pathLst>
                <a:path w="3240000" h="3230531">
                  <a:moveTo>
                    <a:pt x="720000" y="2697973"/>
                  </a:moveTo>
                  <a:cubicBezTo>
                    <a:pt x="680235" y="2697973"/>
                    <a:pt x="648000" y="2730208"/>
                    <a:pt x="648000" y="2769973"/>
                  </a:cubicBezTo>
                  <a:cubicBezTo>
                    <a:pt x="648000" y="2809738"/>
                    <a:pt x="680235" y="2841973"/>
                    <a:pt x="720000" y="2841973"/>
                  </a:cubicBezTo>
                  <a:lnTo>
                    <a:pt x="2520000" y="2841973"/>
                  </a:lnTo>
                  <a:cubicBezTo>
                    <a:pt x="2559765" y="2841973"/>
                    <a:pt x="2592000" y="2809738"/>
                    <a:pt x="2592000" y="2769973"/>
                  </a:cubicBezTo>
                  <a:cubicBezTo>
                    <a:pt x="2592000" y="2730208"/>
                    <a:pt x="2559765" y="2697973"/>
                    <a:pt x="2520000" y="2697973"/>
                  </a:cubicBezTo>
                  <a:close/>
                  <a:moveTo>
                    <a:pt x="720000" y="2366733"/>
                  </a:moveTo>
                  <a:cubicBezTo>
                    <a:pt x="680235" y="2366733"/>
                    <a:pt x="648000" y="2398968"/>
                    <a:pt x="648000" y="2438733"/>
                  </a:cubicBezTo>
                  <a:cubicBezTo>
                    <a:pt x="648000" y="2478498"/>
                    <a:pt x="680235" y="2510733"/>
                    <a:pt x="720000" y="2510733"/>
                  </a:cubicBezTo>
                  <a:lnTo>
                    <a:pt x="2520000" y="2510733"/>
                  </a:lnTo>
                  <a:cubicBezTo>
                    <a:pt x="2559765" y="2510733"/>
                    <a:pt x="2592000" y="2478498"/>
                    <a:pt x="2592000" y="2438733"/>
                  </a:cubicBezTo>
                  <a:cubicBezTo>
                    <a:pt x="2592000" y="2398968"/>
                    <a:pt x="2559765" y="2366733"/>
                    <a:pt x="2520000" y="2366733"/>
                  </a:cubicBezTo>
                  <a:close/>
                  <a:moveTo>
                    <a:pt x="720000" y="2035493"/>
                  </a:moveTo>
                  <a:cubicBezTo>
                    <a:pt x="680235" y="2035493"/>
                    <a:pt x="648000" y="2067728"/>
                    <a:pt x="648000" y="2107493"/>
                  </a:cubicBezTo>
                  <a:cubicBezTo>
                    <a:pt x="648000" y="2147258"/>
                    <a:pt x="680235" y="2179493"/>
                    <a:pt x="720000" y="2179493"/>
                  </a:cubicBezTo>
                  <a:lnTo>
                    <a:pt x="2520000" y="2179493"/>
                  </a:lnTo>
                  <a:cubicBezTo>
                    <a:pt x="2559765" y="2179493"/>
                    <a:pt x="2592000" y="2147258"/>
                    <a:pt x="2592000" y="2107493"/>
                  </a:cubicBezTo>
                  <a:cubicBezTo>
                    <a:pt x="2592000" y="2067728"/>
                    <a:pt x="2559765" y="2035493"/>
                    <a:pt x="2520000" y="2035493"/>
                  </a:cubicBezTo>
                  <a:close/>
                  <a:moveTo>
                    <a:pt x="720000" y="1704253"/>
                  </a:moveTo>
                  <a:cubicBezTo>
                    <a:pt x="680235" y="1704253"/>
                    <a:pt x="648000" y="1736488"/>
                    <a:pt x="648000" y="1776253"/>
                  </a:cubicBezTo>
                  <a:cubicBezTo>
                    <a:pt x="648000" y="1816018"/>
                    <a:pt x="680235" y="1848253"/>
                    <a:pt x="720000" y="1848253"/>
                  </a:cubicBezTo>
                  <a:lnTo>
                    <a:pt x="2520000" y="1848253"/>
                  </a:lnTo>
                  <a:cubicBezTo>
                    <a:pt x="2559765" y="1848253"/>
                    <a:pt x="2592000" y="1816018"/>
                    <a:pt x="2592000" y="1776253"/>
                  </a:cubicBezTo>
                  <a:cubicBezTo>
                    <a:pt x="2592000" y="1736488"/>
                    <a:pt x="2559765" y="1704253"/>
                    <a:pt x="2520000" y="1704253"/>
                  </a:cubicBezTo>
                  <a:close/>
                  <a:moveTo>
                    <a:pt x="720000" y="1373013"/>
                  </a:moveTo>
                  <a:cubicBezTo>
                    <a:pt x="680235" y="1373013"/>
                    <a:pt x="648000" y="1405248"/>
                    <a:pt x="648000" y="1445013"/>
                  </a:cubicBezTo>
                  <a:cubicBezTo>
                    <a:pt x="648000" y="1484778"/>
                    <a:pt x="680235" y="1517013"/>
                    <a:pt x="720000" y="1517013"/>
                  </a:cubicBezTo>
                  <a:lnTo>
                    <a:pt x="2520000" y="1517013"/>
                  </a:lnTo>
                  <a:cubicBezTo>
                    <a:pt x="2559765" y="1517013"/>
                    <a:pt x="2592000" y="1484778"/>
                    <a:pt x="2592000" y="1445013"/>
                  </a:cubicBezTo>
                  <a:cubicBezTo>
                    <a:pt x="2592000" y="1405248"/>
                    <a:pt x="2559765" y="1373013"/>
                    <a:pt x="2520000" y="1373013"/>
                  </a:cubicBezTo>
                  <a:close/>
                  <a:moveTo>
                    <a:pt x="720000" y="1041773"/>
                  </a:moveTo>
                  <a:cubicBezTo>
                    <a:pt x="680235" y="1041773"/>
                    <a:pt x="648000" y="1074008"/>
                    <a:pt x="648000" y="1113773"/>
                  </a:cubicBezTo>
                  <a:cubicBezTo>
                    <a:pt x="648000" y="1153538"/>
                    <a:pt x="680235" y="1185773"/>
                    <a:pt x="720000" y="1185773"/>
                  </a:cubicBezTo>
                  <a:lnTo>
                    <a:pt x="2520000" y="1185773"/>
                  </a:lnTo>
                  <a:cubicBezTo>
                    <a:pt x="2559765" y="1185773"/>
                    <a:pt x="2592000" y="1153538"/>
                    <a:pt x="2592000" y="1113773"/>
                  </a:cubicBezTo>
                  <a:cubicBezTo>
                    <a:pt x="2592000" y="1074008"/>
                    <a:pt x="2559765" y="1041773"/>
                    <a:pt x="2520000" y="1041773"/>
                  </a:cubicBezTo>
                  <a:close/>
                  <a:moveTo>
                    <a:pt x="0" y="305988"/>
                  </a:moveTo>
                  <a:lnTo>
                    <a:pt x="181957" y="305988"/>
                  </a:lnTo>
                  <a:lnTo>
                    <a:pt x="181957" y="470032"/>
                  </a:lnTo>
                  <a:cubicBezTo>
                    <a:pt x="181957" y="599267"/>
                    <a:pt x="286722" y="704032"/>
                    <a:pt x="415957" y="704032"/>
                  </a:cubicBezTo>
                  <a:cubicBezTo>
                    <a:pt x="545192" y="704032"/>
                    <a:pt x="649957" y="599267"/>
                    <a:pt x="649957" y="470032"/>
                  </a:cubicBezTo>
                  <a:lnTo>
                    <a:pt x="649957" y="305988"/>
                  </a:lnTo>
                  <a:lnTo>
                    <a:pt x="802357" y="305988"/>
                  </a:lnTo>
                  <a:lnTo>
                    <a:pt x="802357" y="470031"/>
                  </a:lnTo>
                  <a:cubicBezTo>
                    <a:pt x="802357" y="599266"/>
                    <a:pt x="907122" y="704031"/>
                    <a:pt x="1036357" y="704031"/>
                  </a:cubicBezTo>
                  <a:cubicBezTo>
                    <a:pt x="1165592" y="704031"/>
                    <a:pt x="1270357" y="599266"/>
                    <a:pt x="1270357" y="470031"/>
                  </a:cubicBezTo>
                  <a:lnTo>
                    <a:pt x="1270357" y="305988"/>
                  </a:lnTo>
                  <a:lnTo>
                    <a:pt x="1422757" y="305988"/>
                  </a:lnTo>
                  <a:lnTo>
                    <a:pt x="1422757" y="470030"/>
                  </a:lnTo>
                  <a:cubicBezTo>
                    <a:pt x="1422757" y="599265"/>
                    <a:pt x="1527522" y="704030"/>
                    <a:pt x="1656757" y="704030"/>
                  </a:cubicBezTo>
                  <a:cubicBezTo>
                    <a:pt x="1785992" y="704030"/>
                    <a:pt x="1890757" y="599265"/>
                    <a:pt x="1890757" y="470030"/>
                  </a:cubicBezTo>
                  <a:lnTo>
                    <a:pt x="1890757" y="305988"/>
                  </a:lnTo>
                  <a:lnTo>
                    <a:pt x="2043157" y="305988"/>
                  </a:lnTo>
                  <a:lnTo>
                    <a:pt x="2043157" y="470029"/>
                  </a:lnTo>
                  <a:cubicBezTo>
                    <a:pt x="2043157" y="599264"/>
                    <a:pt x="2147922" y="704029"/>
                    <a:pt x="2277157" y="704029"/>
                  </a:cubicBezTo>
                  <a:cubicBezTo>
                    <a:pt x="2406392" y="704029"/>
                    <a:pt x="2511157" y="599264"/>
                    <a:pt x="2511157" y="470029"/>
                  </a:cubicBezTo>
                  <a:lnTo>
                    <a:pt x="2511157" y="305988"/>
                  </a:lnTo>
                  <a:lnTo>
                    <a:pt x="2663557" y="305988"/>
                  </a:lnTo>
                  <a:lnTo>
                    <a:pt x="2663557" y="470028"/>
                  </a:lnTo>
                  <a:cubicBezTo>
                    <a:pt x="2663557" y="599263"/>
                    <a:pt x="2768322" y="704028"/>
                    <a:pt x="2897557" y="704028"/>
                  </a:cubicBezTo>
                  <a:cubicBezTo>
                    <a:pt x="3026792" y="704028"/>
                    <a:pt x="3131557" y="599263"/>
                    <a:pt x="3131557" y="470028"/>
                  </a:cubicBezTo>
                  <a:lnTo>
                    <a:pt x="3131557" y="305988"/>
                  </a:lnTo>
                  <a:lnTo>
                    <a:pt x="3240000" y="305988"/>
                  </a:lnTo>
                  <a:lnTo>
                    <a:pt x="3240000" y="3230531"/>
                  </a:lnTo>
                  <a:lnTo>
                    <a:pt x="0" y="3230531"/>
                  </a:lnTo>
                  <a:close/>
                  <a:moveTo>
                    <a:pt x="415957" y="4"/>
                  </a:moveTo>
                  <a:cubicBezTo>
                    <a:pt x="485545" y="4"/>
                    <a:pt x="541957" y="56416"/>
                    <a:pt x="541957" y="126004"/>
                  </a:cubicBezTo>
                  <a:lnTo>
                    <a:pt x="541957" y="485972"/>
                  </a:lnTo>
                  <a:cubicBezTo>
                    <a:pt x="541957" y="555560"/>
                    <a:pt x="485545" y="611972"/>
                    <a:pt x="415957" y="611972"/>
                  </a:cubicBezTo>
                  <a:cubicBezTo>
                    <a:pt x="346369" y="611972"/>
                    <a:pt x="289957" y="555560"/>
                    <a:pt x="289957" y="485972"/>
                  </a:cubicBezTo>
                  <a:lnTo>
                    <a:pt x="289957" y="126004"/>
                  </a:lnTo>
                  <a:cubicBezTo>
                    <a:pt x="289957" y="56416"/>
                    <a:pt x="346369" y="4"/>
                    <a:pt x="415957" y="4"/>
                  </a:cubicBezTo>
                  <a:close/>
                  <a:moveTo>
                    <a:pt x="1036357" y="3"/>
                  </a:moveTo>
                  <a:cubicBezTo>
                    <a:pt x="1105945" y="3"/>
                    <a:pt x="1162357" y="56415"/>
                    <a:pt x="1162357" y="126003"/>
                  </a:cubicBezTo>
                  <a:lnTo>
                    <a:pt x="1162357" y="485971"/>
                  </a:lnTo>
                  <a:cubicBezTo>
                    <a:pt x="1162357" y="555559"/>
                    <a:pt x="1105945" y="611971"/>
                    <a:pt x="1036357" y="611971"/>
                  </a:cubicBezTo>
                  <a:cubicBezTo>
                    <a:pt x="966769" y="611971"/>
                    <a:pt x="910357" y="555559"/>
                    <a:pt x="910357" y="485971"/>
                  </a:cubicBezTo>
                  <a:lnTo>
                    <a:pt x="910357" y="126003"/>
                  </a:lnTo>
                  <a:cubicBezTo>
                    <a:pt x="910357" y="56415"/>
                    <a:pt x="966769" y="3"/>
                    <a:pt x="1036357" y="3"/>
                  </a:cubicBezTo>
                  <a:close/>
                  <a:moveTo>
                    <a:pt x="1656757" y="2"/>
                  </a:moveTo>
                  <a:cubicBezTo>
                    <a:pt x="1726345" y="2"/>
                    <a:pt x="1782757" y="56414"/>
                    <a:pt x="1782757" y="126002"/>
                  </a:cubicBezTo>
                  <a:lnTo>
                    <a:pt x="1782757" y="485970"/>
                  </a:lnTo>
                  <a:cubicBezTo>
                    <a:pt x="1782757" y="555558"/>
                    <a:pt x="1726345" y="611970"/>
                    <a:pt x="1656757" y="611970"/>
                  </a:cubicBezTo>
                  <a:cubicBezTo>
                    <a:pt x="1587169" y="611970"/>
                    <a:pt x="1530757" y="555558"/>
                    <a:pt x="1530757" y="485970"/>
                  </a:cubicBezTo>
                  <a:lnTo>
                    <a:pt x="1530757" y="126002"/>
                  </a:lnTo>
                  <a:cubicBezTo>
                    <a:pt x="1530757" y="56414"/>
                    <a:pt x="1587169" y="2"/>
                    <a:pt x="1656757" y="2"/>
                  </a:cubicBezTo>
                  <a:close/>
                  <a:moveTo>
                    <a:pt x="2277157" y="1"/>
                  </a:moveTo>
                  <a:cubicBezTo>
                    <a:pt x="2346745" y="1"/>
                    <a:pt x="2403157" y="56413"/>
                    <a:pt x="2403157" y="126001"/>
                  </a:cubicBezTo>
                  <a:lnTo>
                    <a:pt x="2403157" y="485969"/>
                  </a:lnTo>
                  <a:cubicBezTo>
                    <a:pt x="2403157" y="555557"/>
                    <a:pt x="2346745" y="611969"/>
                    <a:pt x="2277157" y="611969"/>
                  </a:cubicBezTo>
                  <a:cubicBezTo>
                    <a:pt x="2207569" y="611969"/>
                    <a:pt x="2151157" y="555557"/>
                    <a:pt x="2151157" y="485969"/>
                  </a:cubicBezTo>
                  <a:lnTo>
                    <a:pt x="2151157" y="126001"/>
                  </a:lnTo>
                  <a:cubicBezTo>
                    <a:pt x="2151157" y="56413"/>
                    <a:pt x="2207569" y="1"/>
                    <a:pt x="2277157" y="1"/>
                  </a:cubicBezTo>
                  <a:close/>
                  <a:moveTo>
                    <a:pt x="2897557" y="0"/>
                  </a:moveTo>
                  <a:cubicBezTo>
                    <a:pt x="2967145" y="0"/>
                    <a:pt x="3023557" y="56412"/>
                    <a:pt x="3023557" y="126000"/>
                  </a:cubicBezTo>
                  <a:lnTo>
                    <a:pt x="3023557" y="485968"/>
                  </a:lnTo>
                  <a:cubicBezTo>
                    <a:pt x="3023557" y="555556"/>
                    <a:pt x="2967145" y="611968"/>
                    <a:pt x="2897557" y="611968"/>
                  </a:cubicBezTo>
                  <a:cubicBezTo>
                    <a:pt x="2827969" y="611968"/>
                    <a:pt x="2771557" y="555556"/>
                    <a:pt x="2771557" y="485968"/>
                  </a:cubicBezTo>
                  <a:lnTo>
                    <a:pt x="2771557" y="126000"/>
                  </a:lnTo>
                  <a:cubicBezTo>
                    <a:pt x="2771557" y="56412"/>
                    <a:pt x="2827969" y="0"/>
                    <a:pt x="2897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Personalizada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44342"/>
      </a:accent1>
      <a:accent2>
        <a:srgbClr val="E6106D"/>
      </a:accent2>
      <a:accent3>
        <a:srgbClr val="444342"/>
      </a:accent3>
      <a:accent4>
        <a:srgbClr val="E6106D"/>
      </a:accent4>
      <a:accent5>
        <a:srgbClr val="444342"/>
      </a:accent5>
      <a:accent6>
        <a:srgbClr val="E6106D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Personalizada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C2C2C"/>
      </a:accent1>
      <a:accent2>
        <a:srgbClr val="E6106D"/>
      </a:accent2>
      <a:accent3>
        <a:srgbClr val="2C2C2C"/>
      </a:accent3>
      <a:accent4>
        <a:srgbClr val="E6106D"/>
      </a:accent4>
      <a:accent5>
        <a:srgbClr val="2C2C2C"/>
      </a:accent5>
      <a:accent6>
        <a:srgbClr val="E6106D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C000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Personalizada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44342"/>
      </a:accent1>
      <a:accent2>
        <a:srgbClr val="E6106D"/>
      </a:accent2>
      <a:accent3>
        <a:srgbClr val="444342"/>
      </a:accent3>
      <a:accent4>
        <a:srgbClr val="E6106D"/>
      </a:accent4>
      <a:accent5>
        <a:srgbClr val="444342"/>
      </a:accent5>
      <a:accent6>
        <a:srgbClr val="E6106D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2579</TotalTime>
  <Words>902</Words>
  <Application>Microsoft Office PowerPoint</Application>
  <PresentationFormat>Apresentação na tela (16:9)</PresentationFormat>
  <Paragraphs>296</Paragraphs>
  <Slides>31</Slides>
  <Notes>26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31</vt:i4>
      </vt:variant>
    </vt:vector>
  </HeadingPairs>
  <TitlesOfParts>
    <vt:vector size="42" baseType="lpstr">
      <vt:lpstr>Arial Unicode MS</vt:lpstr>
      <vt:lpstr>맑은 고딕</vt:lpstr>
      <vt:lpstr>Arial</vt:lpstr>
      <vt:lpstr>Calibri</vt:lpstr>
      <vt:lpstr>Cambria Math</vt:lpstr>
      <vt:lpstr>Lucida Console</vt:lpstr>
      <vt:lpstr>Source Sans Pro</vt:lpstr>
      <vt:lpstr>Verdana</vt:lpstr>
      <vt:lpstr>Cover and End Slide Master</vt:lpstr>
      <vt:lpstr>Contents Slide Master</vt:lpstr>
      <vt:lpstr>Section Break Slide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Windows User</cp:lastModifiedBy>
  <cp:revision>182</cp:revision>
  <dcterms:created xsi:type="dcterms:W3CDTF">2016-12-05T23:26:54Z</dcterms:created>
  <dcterms:modified xsi:type="dcterms:W3CDTF">2019-03-07T09:31:34Z</dcterms:modified>
</cp:coreProperties>
</file>

<file path=docProps/thumbnail.jpeg>
</file>